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1" r:id="rId2"/>
  </p:sldMasterIdLst>
  <p:notesMasterIdLst>
    <p:notesMasterId r:id="rId35"/>
  </p:notesMasterIdLst>
  <p:handoutMasterIdLst>
    <p:handoutMasterId r:id="rId36"/>
  </p:handoutMasterIdLst>
  <p:sldIdLst>
    <p:sldId id="256" r:id="rId3"/>
    <p:sldId id="366" r:id="rId4"/>
    <p:sldId id="345" r:id="rId5"/>
    <p:sldId id="340" r:id="rId6"/>
    <p:sldId id="370" r:id="rId7"/>
    <p:sldId id="371" r:id="rId8"/>
    <p:sldId id="347" r:id="rId9"/>
    <p:sldId id="332" r:id="rId10"/>
    <p:sldId id="354" r:id="rId11"/>
    <p:sldId id="346" r:id="rId12"/>
    <p:sldId id="348" r:id="rId13"/>
    <p:sldId id="367" r:id="rId14"/>
    <p:sldId id="344" r:id="rId15"/>
    <p:sldId id="349" r:id="rId16"/>
    <p:sldId id="350" r:id="rId17"/>
    <p:sldId id="355" r:id="rId18"/>
    <p:sldId id="357" r:id="rId19"/>
    <p:sldId id="342" r:id="rId20"/>
    <p:sldId id="339" r:id="rId21"/>
    <p:sldId id="333" r:id="rId22"/>
    <p:sldId id="358" r:id="rId23"/>
    <p:sldId id="359" r:id="rId24"/>
    <p:sldId id="360" r:id="rId25"/>
    <p:sldId id="362" r:id="rId26"/>
    <p:sldId id="368" r:id="rId27"/>
    <p:sldId id="361" r:id="rId28"/>
    <p:sldId id="320" r:id="rId29"/>
    <p:sldId id="369" r:id="rId30"/>
    <p:sldId id="323" r:id="rId31"/>
    <p:sldId id="324" r:id="rId32"/>
    <p:sldId id="373" r:id="rId33"/>
    <p:sldId id="264" r:id="rId3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9">
          <p15:clr>
            <a:srgbClr val="A4A3A4"/>
          </p15:clr>
        </p15:guide>
        <p15:guide id="2" pos="2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49" autoAdjust="0"/>
    <p:restoredTop sz="94660"/>
  </p:normalViewPr>
  <p:slideViewPr>
    <p:cSldViewPr snapToGrid="0" snapToObjects="1" showGuides="1">
      <p:cViewPr varScale="1">
        <p:scale>
          <a:sx n="154" d="100"/>
          <a:sy n="154" d="100"/>
        </p:scale>
        <p:origin x="348" y="108"/>
      </p:cViewPr>
      <p:guideLst>
        <p:guide orient="horz" pos="3239"/>
        <p:guide pos="264"/>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DECF240-CFD3-4A51-89CD-B407277A2BD5}" type="datetimeFigureOut">
              <a:rPr lang="en-US" smtClean="0"/>
              <a:t>3/16/2017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A115771-C7F3-4BBA-A6F3-CCE594754067}" type="slidenum">
              <a:rPr lang="en-US" smtClean="0"/>
              <a:t>‹#›</a:t>
            </a:fld>
            <a:endParaRPr lang="en-US"/>
          </a:p>
        </p:txBody>
      </p:sp>
    </p:spTree>
    <p:extLst>
      <p:ext uri="{BB962C8B-B14F-4D97-AF65-F5344CB8AC3E}">
        <p14:creationId xmlns:p14="http://schemas.microsoft.com/office/powerpoint/2010/main" val="9471335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9120ED-6A85-E54F-BC98-C68C5FFC0FBF}" type="datetimeFigureOut">
              <a:rPr lang="en-US" smtClean="0"/>
              <a:pPr/>
              <a:t>3/16/2017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B38BFD-06C2-CE42-8D25-BE8ABD537100}" type="slidenum">
              <a:rPr lang="en-US" smtClean="0"/>
              <a:pPr/>
              <a:t>‹#›</a:t>
            </a:fld>
            <a:endParaRPr lang="en-US"/>
          </a:p>
        </p:txBody>
      </p:sp>
    </p:spTree>
    <p:extLst>
      <p:ext uri="{BB962C8B-B14F-4D97-AF65-F5344CB8AC3E}">
        <p14:creationId xmlns:p14="http://schemas.microsoft.com/office/powerpoint/2010/main" val="9000806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44D24DFA-DBE8-4960-9BAC-8D4A8471AF75}" type="slidenum">
              <a:rPr lang="en-US"/>
              <a:pPr/>
              <a:t>29</a:t>
            </a:fld>
            <a:endParaRPr lang="en-US"/>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p:spPr>
        <p:txBody>
          <a:bodyPr/>
          <a:lstStyle/>
          <a:p>
            <a:pPr eaLnBrk="1" hangingPunct="1"/>
            <a:r>
              <a:rPr lang="en-US" smtClean="0"/>
              <a:t>Enhanced CLGX Ethernet modules;</a:t>
            </a:r>
          </a:p>
          <a:p>
            <a:pPr eaLnBrk="1" hangingPunct="1"/>
            <a:r>
              <a:rPr lang="en-US" smtClean="0"/>
              <a:t>	1756-EN2T/C, EN2TR/B, EN2F/B, EN3TR/A, EN2TXT/C</a:t>
            </a:r>
          </a:p>
          <a:p>
            <a:pPr eaLnBrk="1" hangingPunct="1"/>
            <a:endParaRPr lang="en-US" smtClean="0"/>
          </a:p>
          <a:p>
            <a:pPr eaLnBrk="1" hangingPunct="1"/>
            <a:endParaRPr lang="en-US" smtClean="0"/>
          </a:p>
        </p:txBody>
      </p:sp>
      <p:sp>
        <p:nvSpPr>
          <p:cNvPr id="5" name="Footer Placeholder 4"/>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3928140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2CA95378-8CCE-45BC-8D4D-C256515E9392}" type="slidenum">
              <a:rPr lang="en-US"/>
              <a:pPr/>
              <a:t>30</a:t>
            </a:fld>
            <a:endParaRPr lang="en-US"/>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n-US" smtClean="0"/>
          </a:p>
        </p:txBody>
      </p:sp>
      <p:sp>
        <p:nvSpPr>
          <p:cNvPr id="5" name="Footer Placeholder 4"/>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9217373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1 line">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2000251"/>
            <a:ext cx="6400800" cy="830639"/>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9" name="Rectangle 11"/>
          <p:cNvSpPr>
            <a:spLocks noChangeArrowheads="1"/>
          </p:cNvSpPr>
          <p:nvPr/>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sp>
        <p:nvSpPr>
          <p:cNvPr id="128004" name="Rectangle 4"/>
          <p:cNvSpPr>
            <a:spLocks noGrp="1" noChangeArrowheads="1"/>
          </p:cNvSpPr>
          <p:nvPr>
            <p:ph type="ctrTitle" hasCustomPrompt="1"/>
          </p:nvPr>
        </p:nvSpPr>
        <p:spPr>
          <a:xfrm>
            <a:off x="838200" y="2037421"/>
            <a:ext cx="6991350" cy="489878"/>
          </a:xfrm>
        </p:spPr>
        <p:txBody>
          <a:bodyPr wrap="square">
            <a:spAutoFit/>
          </a:bodyPr>
          <a:lstStyle>
            <a:lvl1pPr>
              <a:defRPr sz="3000">
                <a:solidFill>
                  <a:schemeClr val="accent1"/>
                </a:solidFill>
              </a:defRPr>
            </a:lvl1pPr>
          </a:lstStyle>
          <a:p>
            <a:r>
              <a:rPr lang="en-US" dirty="0"/>
              <a:t>Click </a:t>
            </a:r>
            <a:r>
              <a:rPr lang="en-US" dirty="0" smtClean="0"/>
              <a:t>Here </a:t>
            </a:r>
            <a:r>
              <a:rPr lang="en-US" dirty="0"/>
              <a:t>for Title</a:t>
            </a:r>
          </a:p>
        </p:txBody>
      </p:sp>
      <p:sp>
        <p:nvSpPr>
          <p:cNvPr id="128005" name="Rectangle 5"/>
          <p:cNvSpPr>
            <a:spLocks noGrp="1" noChangeArrowheads="1"/>
          </p:cNvSpPr>
          <p:nvPr>
            <p:ph type="subTitle" idx="1" hasCustomPrompt="1"/>
          </p:nvPr>
        </p:nvSpPr>
        <p:spPr>
          <a:xfrm>
            <a:off x="838200" y="24180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1974850"/>
            <a:ext cx="685800" cy="889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140" y="286385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12" name="Picture 11"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5" name="Rectangle 14"/>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4" name="Picture 23"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sp>
        <p:nvSpPr>
          <p:cNvPr id="28"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pic>
        <p:nvPicPr>
          <p:cNvPr id="30" name="Picture 29"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7"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6" name="Title 1"/>
          <p:cNvSpPr>
            <a:spLocks noGrp="1"/>
          </p:cNvSpPr>
          <p:nvPr>
            <p:ph type="title" hasCustomPrompt="1"/>
          </p:nvPr>
        </p:nvSpPr>
        <p:spPr>
          <a:xfrm>
            <a:off x="152400" y="137161"/>
            <a:ext cx="7086600" cy="685799"/>
          </a:xfrm>
        </p:spPr>
        <p:txBody>
          <a:bodyPr/>
          <a:lstStyle>
            <a:lvl1pPr>
              <a:defRPr/>
            </a:lvl1pPr>
          </a:lstStyle>
          <a:p>
            <a:r>
              <a:rPr lang="en-US" dirty="0" smtClean="0"/>
              <a:t>Title Only</a:t>
            </a:r>
            <a:endParaRPr lang="en-US" dirty="0"/>
          </a:p>
        </p:txBody>
      </p:sp>
      <p:sp>
        <p:nvSpPr>
          <p:cNvPr id="7" name="Right Triangle 6"/>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9" name="Picture 8"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extLst>
      <p:ext uri="{BB962C8B-B14F-4D97-AF65-F5344CB8AC3E}">
        <p14:creationId xmlns:p14="http://schemas.microsoft.com/office/powerpoint/2010/main" val="1392816155"/>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4" name="Title 1"/>
          <p:cNvSpPr>
            <a:spLocks noGrp="1"/>
          </p:cNvSpPr>
          <p:nvPr>
            <p:ph type="title" hasCustomPrompt="1"/>
          </p:nvPr>
        </p:nvSpPr>
        <p:spPr>
          <a:xfrm>
            <a:off x="304800" y="3314700"/>
            <a:ext cx="8610600" cy="571500"/>
          </a:xfrm>
        </p:spPr>
        <p:txBody>
          <a:bodyPr/>
          <a:lstStyle>
            <a:lvl1pPr>
              <a:defRPr>
                <a:solidFill>
                  <a:schemeClr val="bg2"/>
                </a:solidFill>
              </a:defRPr>
            </a:lvl1pPr>
          </a:lstStyle>
          <a:p>
            <a:r>
              <a:rPr lang="en-US" dirty="0" smtClean="0"/>
              <a:t>Click to Add Title</a:t>
            </a:r>
            <a:endParaRPr lang="en-US" dirty="0"/>
          </a:p>
        </p:txBody>
      </p:sp>
      <p:sp>
        <p:nvSpPr>
          <p:cNvPr id="5" name="Text Placeholder 2"/>
          <p:cNvSpPr>
            <a:spLocks noGrp="1"/>
          </p:cNvSpPr>
          <p:nvPr>
            <p:ph type="body" sz="half" idx="1" hasCustomPrompt="1"/>
          </p:nvPr>
        </p:nvSpPr>
        <p:spPr>
          <a:xfrm>
            <a:off x="304800" y="3886201"/>
            <a:ext cx="8610600" cy="790575"/>
          </a:xfrm>
          <a:prstGeom prst="rect">
            <a:avLst/>
          </a:prstGeom>
        </p:spPr>
        <p:txBody>
          <a:bodyPr/>
          <a:lstStyle>
            <a:lvl1pPr>
              <a:buNone/>
              <a:defRPr baseline="0">
                <a:solidFill>
                  <a:schemeClr val="accent1"/>
                </a:solidFill>
              </a:defRPr>
            </a:lvl1pPr>
            <a:lvl2pPr marL="804863" indent="-228600">
              <a:defRPr>
                <a:solidFill>
                  <a:srgbClr val="FFFFFF"/>
                </a:solidFill>
              </a:defRPr>
            </a:lvl2pPr>
            <a:lvl3pPr marL="1201738"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Add Sub Title</a:t>
            </a:r>
          </a:p>
        </p:txBody>
      </p:sp>
      <p:sp>
        <p:nvSpPr>
          <p:cNvPr id="7" name="Right Triangle 6"/>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8" name="Picture 7"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hoto with TItle &amp; Caption">
    <p:spTree>
      <p:nvGrpSpPr>
        <p:cNvPr id="1" name=""/>
        <p:cNvGrpSpPr/>
        <p:nvPr/>
      </p:nvGrpSpPr>
      <p:grpSpPr>
        <a:xfrm>
          <a:off x="0" y="0"/>
          <a:ext cx="0" cy="0"/>
          <a:chOff x="0" y="0"/>
          <a:chExt cx="0" cy="0"/>
        </a:xfrm>
      </p:grpSpPr>
      <p:sp>
        <p:nvSpPr>
          <p:cNvPr id="7"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5" name="Picture Placeholder 2"/>
          <p:cNvSpPr>
            <a:spLocks noGrp="1"/>
          </p:cNvSpPr>
          <p:nvPr>
            <p:ph type="pic" idx="1"/>
          </p:nvPr>
        </p:nvSpPr>
        <p:spPr>
          <a:xfrm>
            <a:off x="76200" y="57148"/>
            <a:ext cx="8991600" cy="49720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hoto with Title">
    <p:spTree>
      <p:nvGrpSpPr>
        <p:cNvPr id="1" name=""/>
        <p:cNvGrpSpPr/>
        <p:nvPr/>
      </p:nvGrpSpPr>
      <p:grpSpPr>
        <a:xfrm>
          <a:off x="0" y="0"/>
          <a:ext cx="0" cy="0"/>
          <a:chOff x="0" y="0"/>
          <a:chExt cx="0" cy="0"/>
        </a:xfrm>
      </p:grpSpPr>
      <p:sp>
        <p:nvSpPr>
          <p:cNvPr id="7"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5" name="Picture Placeholder 2"/>
          <p:cNvSpPr>
            <a:spLocks noGrp="1"/>
          </p:cNvSpPr>
          <p:nvPr>
            <p:ph type="pic" idx="1"/>
          </p:nvPr>
        </p:nvSpPr>
        <p:spPr>
          <a:xfrm>
            <a:off x="76200" y="57148"/>
            <a:ext cx="8991599" cy="49720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6" name="Title 1"/>
          <p:cNvSpPr>
            <a:spLocks noGrp="1"/>
          </p:cNvSpPr>
          <p:nvPr>
            <p:ph type="title" hasCustomPrompt="1"/>
          </p:nvPr>
        </p:nvSpPr>
        <p:spPr>
          <a:xfrm>
            <a:off x="342900" y="4326731"/>
            <a:ext cx="8610600" cy="571500"/>
          </a:xfrm>
        </p:spPr>
        <p:txBody>
          <a:bodyPr/>
          <a:lstStyle>
            <a:lvl1pPr>
              <a:defRPr>
                <a:solidFill>
                  <a:schemeClr val="bg2"/>
                </a:solidFill>
              </a:defRPr>
            </a:lvl1pPr>
          </a:lstStyle>
          <a:p>
            <a:r>
              <a:rPr lang="en-US" dirty="0" smtClean="0"/>
              <a:t>Click to Add Title</a:t>
            </a:r>
            <a:endParaRPr lang="en-US"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hoto with Title/Sub-title">
    <p:spTree>
      <p:nvGrpSpPr>
        <p:cNvPr id="1" name=""/>
        <p:cNvGrpSpPr/>
        <p:nvPr/>
      </p:nvGrpSpPr>
      <p:grpSpPr>
        <a:xfrm>
          <a:off x="0" y="0"/>
          <a:ext cx="0" cy="0"/>
          <a:chOff x="0" y="0"/>
          <a:chExt cx="0" cy="0"/>
        </a:xfrm>
      </p:grpSpPr>
      <p:sp>
        <p:nvSpPr>
          <p:cNvPr id="8"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5" name="Picture Placeholder 2"/>
          <p:cNvSpPr>
            <a:spLocks noGrp="1"/>
          </p:cNvSpPr>
          <p:nvPr>
            <p:ph type="pic" idx="1"/>
          </p:nvPr>
        </p:nvSpPr>
        <p:spPr>
          <a:xfrm>
            <a:off x="76202" y="57148"/>
            <a:ext cx="8983133" cy="4955669"/>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6" name="Title 1"/>
          <p:cNvSpPr>
            <a:spLocks noGrp="1"/>
          </p:cNvSpPr>
          <p:nvPr>
            <p:ph type="title" hasCustomPrompt="1"/>
          </p:nvPr>
        </p:nvSpPr>
        <p:spPr>
          <a:xfrm>
            <a:off x="342900" y="3917156"/>
            <a:ext cx="8610600" cy="571500"/>
          </a:xfrm>
        </p:spPr>
        <p:txBody>
          <a:bodyPr/>
          <a:lstStyle>
            <a:lvl1pPr>
              <a:defRPr>
                <a:solidFill>
                  <a:schemeClr val="bg2"/>
                </a:solidFill>
              </a:defRPr>
            </a:lvl1pPr>
          </a:lstStyle>
          <a:p>
            <a:r>
              <a:rPr lang="en-US" dirty="0" smtClean="0"/>
              <a:t>Click to Add Title</a:t>
            </a:r>
            <a:endParaRPr lang="en-US" dirty="0"/>
          </a:p>
        </p:txBody>
      </p:sp>
      <p:sp>
        <p:nvSpPr>
          <p:cNvPr id="7" name="Text Placeholder 2"/>
          <p:cNvSpPr>
            <a:spLocks noGrp="1"/>
          </p:cNvSpPr>
          <p:nvPr>
            <p:ph type="body" sz="half" idx="10" hasCustomPrompt="1"/>
          </p:nvPr>
        </p:nvSpPr>
        <p:spPr>
          <a:xfrm>
            <a:off x="342900" y="4488657"/>
            <a:ext cx="8610600" cy="445294"/>
          </a:xfrm>
          <a:prstGeom prst="rect">
            <a:avLst/>
          </a:prstGeom>
        </p:spPr>
        <p:txBody>
          <a:bodyPr/>
          <a:lstStyle>
            <a:lvl1pPr>
              <a:buNone/>
              <a:defRPr baseline="0">
                <a:solidFill>
                  <a:schemeClr val="accent1"/>
                </a:solidFill>
              </a:defRPr>
            </a:lvl1pPr>
            <a:lvl2pPr marL="804863" indent="-228600">
              <a:defRPr>
                <a:solidFill>
                  <a:srgbClr val="FFFFFF"/>
                </a:solidFill>
              </a:defRPr>
            </a:lvl2pPr>
            <a:lvl3pPr marL="1201738"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Add Sub Title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Add Title</a:t>
            </a:r>
            <a:endParaRPr lang="en-US" dirty="0"/>
          </a:p>
        </p:txBody>
      </p:sp>
      <p:sp>
        <p:nvSpPr>
          <p:cNvPr id="6" name="Slide Number Placeholder 4"/>
          <p:cNvSpPr>
            <a:spLocks noGrp="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8" name="Content Placeholder 7"/>
          <p:cNvSpPr>
            <a:spLocks noGrp="1"/>
          </p:cNvSpPr>
          <p:nvPr>
            <p:ph sz="quarter" idx="11"/>
          </p:nvPr>
        </p:nvSpPr>
        <p:spPr>
          <a:xfrm>
            <a:off x="152400" y="971550"/>
            <a:ext cx="4241800" cy="40005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9"/>
          <p:cNvSpPr>
            <a:spLocks noGrp="1"/>
          </p:cNvSpPr>
          <p:nvPr>
            <p:ph sz="quarter" idx="12"/>
          </p:nvPr>
        </p:nvSpPr>
        <p:spPr>
          <a:xfrm>
            <a:off x="4572000" y="971550"/>
            <a:ext cx="4419600" cy="40005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ight Triangle 8"/>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1" name="Picture 10"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8" name="Rectangle 69"/>
          <p:cNvSpPr>
            <a:spLocks noGrp="1" noChangeArrowheads="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10" name="Title 1"/>
          <p:cNvSpPr>
            <a:spLocks noGrp="1"/>
          </p:cNvSpPr>
          <p:nvPr>
            <p:ph type="title" hasCustomPrompt="1"/>
          </p:nvPr>
        </p:nvSpPr>
        <p:spPr>
          <a:xfrm>
            <a:off x="152400" y="139701"/>
            <a:ext cx="7086600" cy="685799"/>
          </a:xfrm>
        </p:spPr>
        <p:txBody>
          <a:bodyPr/>
          <a:lstStyle>
            <a:lvl1pPr>
              <a:defRPr/>
            </a:lvl1pPr>
          </a:lstStyle>
          <a:p>
            <a:r>
              <a:rPr lang="en-US" dirty="0" smtClean="0"/>
              <a:t>Click to Add Title</a:t>
            </a:r>
            <a:endParaRPr lang="en-US" dirty="0"/>
          </a:p>
        </p:txBody>
      </p:sp>
      <p:sp>
        <p:nvSpPr>
          <p:cNvPr id="7" name="Content Placeholder 7"/>
          <p:cNvSpPr>
            <a:spLocks noGrp="1"/>
          </p:cNvSpPr>
          <p:nvPr>
            <p:ph sz="quarter" idx="11"/>
          </p:nvPr>
        </p:nvSpPr>
        <p:spPr>
          <a:xfrm>
            <a:off x="152400" y="971550"/>
            <a:ext cx="4267200" cy="4000500"/>
          </a:xfrm>
          <a:prstGeom prst="rect">
            <a:avLst/>
          </a:prstGeom>
        </p:spPr>
        <p:txBody>
          <a:bodyPr/>
          <a:lstStyle>
            <a:lvl4pPr>
              <a:buClrTx/>
              <a:buFont typeface="Wingdings" charset="2"/>
              <a:buChar char="§"/>
              <a:defRPr sz="1600" cap="none"/>
            </a:lvl4pPr>
            <a:lvl5pPr>
              <a:buClrTx/>
              <a:buFont typeface="Wingdings" charset="2"/>
              <a:buChar char="§"/>
              <a:defRPr sz="1400" cap="none"/>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9"/>
          <p:cNvSpPr>
            <a:spLocks noGrp="1"/>
          </p:cNvSpPr>
          <p:nvPr>
            <p:ph sz="quarter" idx="12"/>
          </p:nvPr>
        </p:nvSpPr>
        <p:spPr>
          <a:xfrm>
            <a:off x="4495800" y="971550"/>
            <a:ext cx="4495800" cy="1943100"/>
          </a:xfrm>
          <a:prstGeom prst="rect">
            <a:avLst/>
          </a:prstGeom>
        </p:spPr>
        <p:txBody>
          <a:bodyPr/>
          <a:lstStyle>
            <a:lvl4pPr>
              <a:buClr>
                <a:schemeClr val="tx1"/>
              </a:buClr>
              <a:buFont typeface="Wingdings" charset="2"/>
              <a:buChar char="§"/>
              <a:defRPr sz="1600"/>
            </a:lvl4pPr>
            <a:lvl5pPr>
              <a:buClr>
                <a:schemeClr val="tx1"/>
              </a:buClr>
              <a:buFont typeface="Wingdings" charset="2"/>
              <a:buChar cha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9"/>
          <p:cNvSpPr>
            <a:spLocks noGrp="1"/>
          </p:cNvSpPr>
          <p:nvPr>
            <p:ph sz="quarter" idx="13"/>
          </p:nvPr>
        </p:nvSpPr>
        <p:spPr>
          <a:xfrm>
            <a:off x="4495800" y="2971800"/>
            <a:ext cx="4495800" cy="2000250"/>
          </a:xfrm>
          <a:prstGeom prst="rect">
            <a:avLst/>
          </a:prstGeom>
        </p:spPr>
        <p:txBody>
          <a:bodyPr/>
          <a:lstStyle>
            <a:lvl4pPr>
              <a:buClr>
                <a:schemeClr val="tx1"/>
              </a:buClr>
              <a:buFont typeface="Wingdings" charset="2"/>
              <a:buChar char="§"/>
              <a:defRPr sz="1600"/>
            </a:lvl4pPr>
            <a:lvl5pPr>
              <a:buClr>
                <a:schemeClr val="tx1"/>
              </a:buClr>
              <a:buFont typeface="Wingdings" charset="2"/>
              <a:buChar cha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Right Triangle 11"/>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3" name="Picture 12"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Ending Slide">
    <p:bg>
      <p:bgPr>
        <a:solidFill>
          <a:schemeClr val="bg2"/>
        </a:solidFill>
        <a:effectLst/>
      </p:bgPr>
    </p:bg>
    <p:spTree>
      <p:nvGrpSpPr>
        <p:cNvPr id="1" name=""/>
        <p:cNvGrpSpPr/>
        <p:nvPr/>
      </p:nvGrpSpPr>
      <p:grpSpPr>
        <a:xfrm>
          <a:off x="0" y="0"/>
          <a:ext cx="0" cy="0"/>
          <a:chOff x="0" y="0"/>
          <a:chExt cx="0" cy="0"/>
        </a:xfrm>
      </p:grpSpPr>
      <p:sp>
        <p:nvSpPr>
          <p:cNvPr id="23"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2" name="Rectangle 21"/>
          <p:cNvSpPr/>
          <p:nvPr/>
        </p:nvSpPr>
        <p:spPr bwMode="auto">
          <a:xfrm>
            <a:off x="76200" y="2114550"/>
            <a:ext cx="8382000" cy="685800"/>
          </a:xfrm>
          <a:prstGeom prst="rect">
            <a:avLst/>
          </a:prstGeom>
          <a:gradFill flip="none" rotWithShape="1">
            <a:gsLst>
              <a:gs pos="100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43172"/>
            <a:ext cx="7848600" cy="553998"/>
          </a:xfrm>
        </p:spPr>
        <p:txBody>
          <a:bodyPr wrap="square" anchor="ctr">
            <a:spAutoFit/>
          </a:bodyPr>
          <a:lstStyle>
            <a:lvl1pPr marL="0">
              <a:lnSpc>
                <a:spcPct val="100000"/>
              </a:lnSpc>
              <a:spcBef>
                <a:spcPts val="2400"/>
              </a:spcBef>
              <a:spcAft>
                <a:spcPts val="3000"/>
              </a:spcAft>
              <a:defRPr sz="3000"/>
            </a:lvl1pPr>
          </a:lstStyle>
          <a:p>
            <a:r>
              <a:rPr lang="en-US" dirty="0"/>
              <a:t>Click </a:t>
            </a:r>
            <a:r>
              <a:rPr lang="en-US" dirty="0" smtClean="0"/>
              <a:t>to Add Title</a:t>
            </a:r>
            <a:endParaRPr lang="en-US" dirty="0"/>
          </a:p>
        </p:txBody>
      </p:sp>
      <p:sp>
        <p:nvSpPr>
          <p:cNvPr id="16" name="Pentagon 15"/>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6"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28" name="Picture 27"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29" name="Rectangle 2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35" name="Picture 34"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sp>
        <p:nvSpPr>
          <p:cNvPr id="31"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pic>
        <p:nvPicPr>
          <p:cNvPr id="34" name="Picture 33"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5"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5"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8" name="Picture 1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Ending Slide photo">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2" name="Rectangle 21"/>
          <p:cNvSpPr/>
          <p:nvPr/>
        </p:nvSpPr>
        <p:spPr bwMode="auto">
          <a:xfrm>
            <a:off x="76200" y="2114550"/>
            <a:ext cx="5257800" cy="6858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43172"/>
            <a:ext cx="4622800" cy="553998"/>
          </a:xfrm>
        </p:spPr>
        <p:txBody>
          <a:bodyPr wrap="square" anchor="ctr">
            <a:spAutoFit/>
          </a:bodyPr>
          <a:lstStyle>
            <a:lvl1pPr marL="0">
              <a:lnSpc>
                <a:spcPct val="100000"/>
              </a:lnSpc>
              <a:spcBef>
                <a:spcPts val="2400"/>
              </a:spcBef>
              <a:spcAft>
                <a:spcPts val="3000"/>
              </a:spcAft>
              <a:defRPr sz="3000"/>
            </a:lvl1pPr>
          </a:lstStyle>
          <a:p>
            <a:r>
              <a:rPr lang="en-US" dirty="0"/>
              <a:t>Click </a:t>
            </a:r>
            <a:r>
              <a:rPr lang="en-US" dirty="0" smtClean="0"/>
              <a:t>to Add Title</a:t>
            </a:r>
            <a:endParaRPr lang="en-US" dirty="0"/>
          </a:p>
        </p:txBody>
      </p:sp>
      <p:sp>
        <p:nvSpPr>
          <p:cNvPr id="25" name="Pentagon 24"/>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7"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32" name="Picture 31"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34" name="Rectangle 33"/>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42" name="Picture 41"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30" name="Picture 29"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7"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9"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5"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1070969695"/>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Ending Slide 2 line photo">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9" name="Rectangle 28"/>
          <p:cNvSpPr/>
          <p:nvPr/>
        </p:nvSpPr>
        <p:spPr bwMode="auto">
          <a:xfrm>
            <a:off x="76200" y="1771650"/>
            <a:ext cx="4419600"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0" name="Rectangle 5"/>
          <p:cNvSpPr>
            <a:spLocks noGrp="1" noChangeArrowheads="1"/>
          </p:cNvSpPr>
          <p:nvPr>
            <p:ph type="subTitle" idx="1" hasCustomPrompt="1"/>
          </p:nvPr>
        </p:nvSpPr>
        <p:spPr>
          <a:xfrm>
            <a:off x="364634" y="2362200"/>
            <a:ext cx="3551464"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31" name="Rectangle 4"/>
          <p:cNvSpPr>
            <a:spLocks noGrp="1" noChangeArrowheads="1"/>
          </p:cNvSpPr>
          <p:nvPr>
            <p:ph type="ctrTitle" hasCustomPrompt="1"/>
          </p:nvPr>
        </p:nvSpPr>
        <p:spPr>
          <a:xfrm>
            <a:off x="360260" y="1935821"/>
            <a:ext cx="3678340" cy="489878"/>
          </a:xfrm>
        </p:spPr>
        <p:txBody>
          <a:bodyPr wrap="square">
            <a:spAutoFit/>
          </a:bodyPr>
          <a:lstStyle>
            <a:lvl1pPr>
              <a:defRPr sz="3000"/>
            </a:lvl1pPr>
          </a:lstStyle>
          <a:p>
            <a:r>
              <a:rPr lang="en-US" dirty="0"/>
              <a:t>Click </a:t>
            </a:r>
            <a:r>
              <a:rPr lang="en-US" dirty="0" smtClean="0"/>
              <a:t>Here </a:t>
            </a:r>
            <a:r>
              <a:rPr lang="en-US" dirty="0"/>
              <a:t>for Title</a:t>
            </a:r>
          </a:p>
        </p:txBody>
      </p:sp>
      <p:sp>
        <p:nvSpPr>
          <p:cNvPr id="24" name="Pentagon 23"/>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0"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51" name="Picture 50"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52" name="Rectangle 51"/>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54" name="Picture 53"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5" name="Picture 24"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1"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2"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6"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8" name="Picture 1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211956812"/>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 Line Title Slide">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1784350"/>
            <a:ext cx="5880100"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38200" y="2012021"/>
            <a:ext cx="6991350" cy="489878"/>
          </a:xfrm>
        </p:spPr>
        <p:txBody>
          <a:bodyPr wrap="square">
            <a:spAutoFit/>
          </a:bodyPr>
          <a:lstStyle>
            <a:lvl1pPr>
              <a:defRPr sz="3000" baseline="0">
                <a:solidFill>
                  <a:srgbClr val="C41230"/>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38200" y="23926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3"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9"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5" name="Picture 14"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16" name="Rectangle 15"/>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0" name="Picture 19"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4" name="Picture 23"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8"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1"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Ending Slide Growth&amp;Performance 1">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dirty="0">
              <a:solidFill>
                <a:schemeClr val="tx1"/>
              </a:solidFill>
              <a:latin typeface="Arial" charset="0"/>
            </a:endParaRPr>
          </a:p>
        </p:txBody>
      </p:sp>
      <p:sp>
        <p:nvSpPr>
          <p:cNvPr id="22" name="Rectangle 21"/>
          <p:cNvSpPr/>
          <p:nvPr/>
        </p:nvSpPr>
        <p:spPr bwMode="auto">
          <a:xfrm>
            <a:off x="76200" y="2114550"/>
            <a:ext cx="8382000" cy="685800"/>
          </a:xfrm>
          <a:prstGeom prst="rect">
            <a:avLst/>
          </a:prstGeom>
          <a:gradFill flip="none" rotWithShape="1">
            <a:gsLst>
              <a:gs pos="100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43172"/>
            <a:ext cx="7848600" cy="553998"/>
          </a:xfrm>
        </p:spPr>
        <p:txBody>
          <a:bodyPr wrap="square" anchor="ctr">
            <a:spAutoFit/>
          </a:bodyPr>
          <a:lstStyle>
            <a:lvl1pPr marL="0">
              <a:lnSpc>
                <a:spcPct val="100000"/>
              </a:lnSpc>
              <a:spcBef>
                <a:spcPts val="2400"/>
              </a:spcBef>
              <a:spcAft>
                <a:spcPts val="3000"/>
              </a:spcAft>
              <a:defRPr sz="3000"/>
            </a:lvl1pPr>
          </a:lstStyle>
          <a:p>
            <a:r>
              <a:rPr lang="en-US" dirty="0"/>
              <a:t>Click </a:t>
            </a:r>
            <a:r>
              <a:rPr lang="en-US" dirty="0" smtClean="0"/>
              <a:t>to Add Title</a:t>
            </a:r>
            <a:endParaRPr lang="en-US" dirty="0"/>
          </a:p>
        </p:txBody>
      </p:sp>
      <p:pic>
        <p:nvPicPr>
          <p:cNvPr id="25" name="Picture 24"/>
          <p:cNvPicPr>
            <a:picLocks/>
          </p:cNvPicPr>
          <p:nvPr/>
        </p:nvPicPr>
        <p:blipFill>
          <a:blip r:embed="rId2">
            <a:extLst>
              <a:ext uri="{28A0092B-C50C-407E-A947-70E740481C1C}">
                <a14:useLocalDpi xmlns:a14="http://schemas.microsoft.com/office/drawing/2010/main" val="0"/>
              </a:ext>
            </a:extLst>
          </a:blip>
          <a:stretch>
            <a:fillRect/>
          </a:stretch>
        </p:blipFill>
        <p:spPr>
          <a:xfrm>
            <a:off x="457201" y="228600"/>
            <a:ext cx="1386748" cy="1238344"/>
          </a:xfrm>
          <a:prstGeom prst="rect">
            <a:avLst/>
          </a:prstGeom>
        </p:spPr>
      </p:pic>
      <p:sp>
        <p:nvSpPr>
          <p:cNvPr id="27" name="Pentagon 26"/>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8"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50" name="Picture 49"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51" name="Rectangle 50"/>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53" name="Picture 52"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26" name="Picture 25" descr="CompanyConfidential.png"/>
          <p:cNvPicPr>
            <a:picLocks noChangeAspect="1"/>
          </p:cNvPicPr>
          <p:nvPr userDrawn="1"/>
        </p:nvPicPr>
        <p:blipFill>
          <a:blip r:embed="rId5"/>
          <a:stretch>
            <a:fillRect/>
          </a:stretch>
        </p:blipFill>
        <p:spPr>
          <a:xfrm>
            <a:off x="261398" y="3465078"/>
            <a:ext cx="673752" cy="412042"/>
          </a:xfrm>
          <a:prstGeom prst="rect">
            <a:avLst/>
          </a:prstGeom>
        </p:spPr>
      </p:pic>
      <p:sp>
        <p:nvSpPr>
          <p:cNvPr id="21"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3"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6"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8" name="Picture 1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1715680568"/>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Ending Slide Growth&amp;Performance 2">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9" name="Rectangle 28"/>
          <p:cNvSpPr/>
          <p:nvPr/>
        </p:nvSpPr>
        <p:spPr bwMode="auto">
          <a:xfrm>
            <a:off x="76201" y="1771650"/>
            <a:ext cx="8559801"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0" name="Rectangle 5"/>
          <p:cNvSpPr>
            <a:spLocks noGrp="1" noChangeArrowheads="1"/>
          </p:cNvSpPr>
          <p:nvPr>
            <p:ph type="subTitle" idx="1" hasCustomPrompt="1"/>
          </p:nvPr>
        </p:nvSpPr>
        <p:spPr>
          <a:xfrm>
            <a:off x="364634" y="2362200"/>
            <a:ext cx="3686666"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31" name="Rectangle 4"/>
          <p:cNvSpPr>
            <a:spLocks noGrp="1" noChangeArrowheads="1"/>
          </p:cNvSpPr>
          <p:nvPr>
            <p:ph type="ctrTitle" hasCustomPrompt="1"/>
          </p:nvPr>
        </p:nvSpPr>
        <p:spPr>
          <a:xfrm>
            <a:off x="360260" y="1935821"/>
            <a:ext cx="3678340" cy="489878"/>
          </a:xfrm>
        </p:spPr>
        <p:txBody>
          <a:bodyPr wrap="square">
            <a:spAutoFit/>
          </a:bodyPr>
          <a:lstStyle>
            <a:lvl1pPr>
              <a:defRPr sz="3000"/>
            </a:lvl1pPr>
          </a:lstStyle>
          <a:p>
            <a:r>
              <a:rPr lang="en-US" dirty="0"/>
              <a:t>Click </a:t>
            </a:r>
            <a:r>
              <a:rPr lang="en-US" dirty="0" smtClean="0"/>
              <a:t>Here </a:t>
            </a:r>
            <a:r>
              <a:rPr lang="en-US" dirty="0"/>
              <a:t>for Title</a:t>
            </a:r>
          </a:p>
        </p:txBody>
      </p:sp>
      <p:pic>
        <p:nvPicPr>
          <p:cNvPr id="23" name="Picture 22"/>
          <p:cNvPicPr>
            <a:picLocks/>
          </p:cNvPicPr>
          <p:nvPr/>
        </p:nvPicPr>
        <p:blipFill>
          <a:blip r:embed="rId2">
            <a:extLst>
              <a:ext uri="{28A0092B-C50C-407E-A947-70E740481C1C}">
                <a14:useLocalDpi xmlns:a14="http://schemas.microsoft.com/office/drawing/2010/main" val="0"/>
              </a:ext>
            </a:extLst>
          </a:blip>
          <a:stretch>
            <a:fillRect/>
          </a:stretch>
        </p:blipFill>
        <p:spPr>
          <a:xfrm>
            <a:off x="5030317" y="1397318"/>
            <a:ext cx="2251710" cy="1873687"/>
          </a:xfrm>
          <a:prstGeom prst="rect">
            <a:avLst/>
          </a:prstGeom>
        </p:spPr>
      </p:pic>
      <p:sp>
        <p:nvSpPr>
          <p:cNvPr id="27" name="Pentagon 26"/>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37" name="Picture 36"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38" name="Rectangle 37"/>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47" name="Picture 46"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34" name="Picture 33" descr="CompanyConfidential.png"/>
          <p:cNvPicPr>
            <a:picLocks noChangeAspect="1"/>
          </p:cNvPicPr>
          <p:nvPr userDrawn="1"/>
        </p:nvPicPr>
        <p:blipFill>
          <a:blip r:embed="rId5"/>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32"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7"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9" name="Picture 1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676356926"/>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0" y="2057400"/>
            <a:ext cx="8610600" cy="8001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userDrawn="1">
            <p:ph type="ctrTitle" hasCustomPrompt="1"/>
          </p:nvPr>
        </p:nvSpPr>
        <p:spPr>
          <a:xfrm>
            <a:off x="821265" y="2053077"/>
            <a:ext cx="7941737" cy="489878"/>
          </a:xfrm>
        </p:spPr>
        <p:txBody>
          <a:bodyPr wrap="square">
            <a:spAutoFit/>
          </a:bodyPr>
          <a:lstStyle>
            <a:lvl1pPr>
              <a:defRPr sz="3000" b="0">
                <a:solidFill>
                  <a:srgbClr val="C41230"/>
                </a:solidFill>
              </a:defRPr>
            </a:lvl1pPr>
          </a:lstStyle>
          <a:p>
            <a:r>
              <a:rPr lang="en-US" dirty="0" smtClean="0"/>
              <a:t>Click Here </a:t>
            </a:r>
            <a:r>
              <a:rPr lang="en-US" dirty="0"/>
              <a:t>for Title</a:t>
            </a:r>
          </a:p>
        </p:txBody>
      </p:sp>
      <p:sp>
        <p:nvSpPr>
          <p:cNvPr id="128005" name="Rectangle 5"/>
          <p:cNvSpPr>
            <a:spLocks noGrp="1" noChangeArrowheads="1"/>
          </p:cNvSpPr>
          <p:nvPr userDrawn="1">
            <p:ph type="subTitle" idx="1" hasCustomPrompt="1"/>
          </p:nvPr>
        </p:nvSpPr>
        <p:spPr>
          <a:xfrm>
            <a:off x="821265" y="2430780"/>
            <a:ext cx="79417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4" name="Picture 23"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sp>
        <p:nvSpPr>
          <p:cNvPr id="25" name="Pentagon 24"/>
          <p:cNvSpPr/>
          <p:nvPr userDrawn="1"/>
        </p:nvSpPr>
        <p:spPr bwMode="auto">
          <a:xfrm>
            <a:off x="8467" y="2012950"/>
            <a:ext cx="685800" cy="889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0" name="Right Triangle 29"/>
          <p:cNvSpPr/>
          <p:nvPr userDrawn="1"/>
        </p:nvSpPr>
        <p:spPr bwMode="auto">
          <a:xfrm rot="10800000">
            <a:off x="-8140" y="288925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pic>
        <p:nvPicPr>
          <p:cNvPr id="20" name="Picture 19"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22"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wo Line Title Slide">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0" y="1771650"/>
            <a:ext cx="8610600"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02277"/>
            <a:ext cx="79417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21265" y="2379980"/>
            <a:ext cx="79417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14" name="Pentagon 13"/>
          <p:cNvSpPr/>
          <p:nvPr userDrawn="1"/>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Right Triangle 15"/>
          <p:cNvSpPr/>
          <p:nvPr userDrawn="1"/>
        </p:nvSpPr>
        <p:spPr bwMode="auto">
          <a:xfrm rot="10800000">
            <a:off x="8467" y="2851150"/>
            <a:ext cx="76200"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3" name="Picture 22"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2" name="Picture 21"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20"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4"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with Photo">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userDrawn="1"/>
        </p:nvSpPr>
        <p:spPr bwMode="auto">
          <a:xfrm>
            <a:off x="152400" y="2057400"/>
            <a:ext cx="4724402" cy="8001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6" name="Pentagon 25"/>
          <p:cNvSpPr/>
          <p:nvPr userDrawn="1"/>
        </p:nvSpPr>
        <p:spPr bwMode="auto">
          <a:xfrm>
            <a:off x="8467" y="2012950"/>
            <a:ext cx="685800" cy="889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9" name="Right Triangle 28"/>
          <p:cNvSpPr/>
          <p:nvPr userDrawn="1"/>
        </p:nvSpPr>
        <p:spPr bwMode="auto">
          <a:xfrm rot="10800000">
            <a:off x="-8140" y="288925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53077"/>
            <a:ext cx="4055537" cy="489878"/>
          </a:xfrm>
        </p:spPr>
        <p:txBody>
          <a:bodyPr wrap="square">
            <a:spAutoFit/>
          </a:bodyPr>
          <a:lstStyle>
            <a:lvl1pPr>
              <a:defRPr sz="3000" b="0">
                <a:solidFill>
                  <a:srgbClr val="BB1E33"/>
                </a:solidFill>
              </a:defRPr>
            </a:lvl1pPr>
          </a:lstStyle>
          <a:p>
            <a:r>
              <a:rPr lang="en-US" dirty="0" smtClean="0"/>
              <a:t>Click Here </a:t>
            </a:r>
            <a:r>
              <a:rPr lang="en-US" dirty="0"/>
              <a:t>for Title</a:t>
            </a:r>
          </a:p>
        </p:txBody>
      </p:sp>
      <p:sp>
        <p:nvSpPr>
          <p:cNvPr id="128005" name="Rectangle 5"/>
          <p:cNvSpPr>
            <a:spLocks noGrp="1" noChangeArrowheads="1"/>
          </p:cNvSpPr>
          <p:nvPr>
            <p:ph type="subTitle" idx="1" hasCustomPrompt="1"/>
          </p:nvPr>
        </p:nvSpPr>
        <p:spPr>
          <a:xfrm>
            <a:off x="821265" y="2430780"/>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3" name="Picture 22"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0" name="Picture 19"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6"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17"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wo Line Title Slide with Photo">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0" y="1771650"/>
            <a:ext cx="4676616"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14977"/>
            <a:ext cx="4007751"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21265" y="2392680"/>
            <a:ext cx="4007751"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14" name="Pentagon 13"/>
          <p:cNvSpPr/>
          <p:nvPr userDrawn="1"/>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Right Triangle 15"/>
          <p:cNvSpPr/>
          <p:nvPr userDrawn="1"/>
        </p:nvSpPr>
        <p:spPr bwMode="auto">
          <a:xfrm rot="10800000">
            <a:off x="8467" y="2851150"/>
            <a:ext cx="76200"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3" name="Picture 22"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2" name="Picture 21"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20"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4"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wo Line Title with Photo">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0" y="1771650"/>
            <a:ext cx="4724402"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14977"/>
            <a:ext cx="40555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21265" y="2392680"/>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14" name="Pentagon 13"/>
          <p:cNvSpPr/>
          <p:nvPr userDrawn="1"/>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Right Triangle 15"/>
          <p:cNvSpPr/>
          <p:nvPr userDrawn="1"/>
        </p:nvSpPr>
        <p:spPr bwMode="auto">
          <a:xfrm rot="10800000">
            <a:off x="8467" y="2851150"/>
            <a:ext cx="76200"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3" name="Picture 22"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2" name="Picture 21"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20"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4"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extLst>
      <p:ext uri="{BB962C8B-B14F-4D97-AF65-F5344CB8AC3E}">
        <p14:creationId xmlns:p14="http://schemas.microsoft.com/office/powerpoint/2010/main" val="3749863108"/>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Growth&amp;Performance 1">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7" name="Rectangle 26"/>
          <p:cNvSpPr/>
          <p:nvPr userDrawn="1"/>
        </p:nvSpPr>
        <p:spPr bwMode="auto">
          <a:xfrm>
            <a:off x="152400" y="2057400"/>
            <a:ext cx="8610600" cy="8001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0" name="Pentagon 29"/>
          <p:cNvSpPr/>
          <p:nvPr userDrawn="1"/>
        </p:nvSpPr>
        <p:spPr bwMode="auto">
          <a:xfrm>
            <a:off x="8467" y="2012950"/>
            <a:ext cx="685800" cy="889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1" name="Right Triangle 30"/>
          <p:cNvSpPr/>
          <p:nvPr userDrawn="1"/>
        </p:nvSpPr>
        <p:spPr bwMode="auto">
          <a:xfrm rot="10800000">
            <a:off x="-8140" y="288925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53077"/>
            <a:ext cx="7941737" cy="489878"/>
          </a:xfrm>
        </p:spPr>
        <p:txBody>
          <a:bodyPr wrap="square">
            <a:spAutoFit/>
          </a:bodyPr>
          <a:lstStyle>
            <a:lvl1pPr>
              <a:defRPr sz="3000" b="0">
                <a:solidFill>
                  <a:srgbClr val="C41230"/>
                </a:solidFill>
              </a:defRPr>
            </a:lvl1pPr>
          </a:lstStyle>
          <a:p>
            <a:r>
              <a:rPr lang="en-US" dirty="0" smtClean="0"/>
              <a:t>Click Here </a:t>
            </a:r>
            <a:r>
              <a:rPr lang="en-US" dirty="0"/>
              <a:t>for Title</a:t>
            </a:r>
          </a:p>
        </p:txBody>
      </p:sp>
      <p:sp>
        <p:nvSpPr>
          <p:cNvPr id="128005" name="Rectangle 5"/>
          <p:cNvSpPr>
            <a:spLocks noGrp="1" noChangeArrowheads="1"/>
          </p:cNvSpPr>
          <p:nvPr>
            <p:ph type="subTitle" idx="1" hasCustomPrompt="1"/>
          </p:nvPr>
        </p:nvSpPr>
        <p:spPr>
          <a:xfrm>
            <a:off x="821265" y="2430780"/>
            <a:ext cx="79417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pic>
        <p:nvPicPr>
          <p:cNvPr id="20" name="Picture 19"/>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457202" y="228600"/>
            <a:ext cx="1386748" cy="1238344"/>
          </a:xfrm>
          <a:prstGeom prst="rect">
            <a:avLst/>
          </a:prstGeom>
        </p:spPr>
      </p:pic>
      <p:sp>
        <p:nvSpPr>
          <p:cNvPr id="23"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9" name="Picture 18" descr="RA-A-B-RS-signature-6-08.png"/>
          <p:cNvPicPr>
            <a:picLocks/>
          </p:cNvPicPr>
          <p:nvPr/>
        </p:nvPicPr>
        <p:blipFill>
          <a:blip r:embed="rId3"/>
          <a:stretch>
            <a:fillRect/>
          </a:stretch>
        </p:blipFill>
        <p:spPr>
          <a:xfrm>
            <a:off x="5328221" y="4572001"/>
            <a:ext cx="3282379" cy="314982"/>
          </a:xfrm>
          <a:prstGeom prst="rect">
            <a:avLst/>
          </a:prstGeom>
          <a:noFill/>
          <a:ln>
            <a:noFill/>
          </a:ln>
        </p:spPr>
      </p:pic>
      <p:sp>
        <p:nvSpPr>
          <p:cNvPr id="22" name="Rectangle 21"/>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6" name="Picture 25"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18" name="Picture 17" descr="CompanyConfidential.png"/>
          <p:cNvPicPr>
            <a:picLocks noChangeAspect="1"/>
          </p:cNvPicPr>
          <p:nvPr userDrawn="1"/>
        </p:nvPicPr>
        <p:blipFill>
          <a:blip r:embed="rId5"/>
          <a:stretch>
            <a:fillRect/>
          </a:stretch>
        </p:blipFill>
        <p:spPr>
          <a:xfrm>
            <a:off x="729062" y="3882166"/>
            <a:ext cx="673752" cy="412042"/>
          </a:xfrm>
          <a:prstGeom prst="rect">
            <a:avLst/>
          </a:prstGeom>
        </p:spPr>
      </p:pic>
      <p:sp>
        <p:nvSpPr>
          <p:cNvPr id="17"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1"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extLst>
      <p:ext uri="{BB962C8B-B14F-4D97-AF65-F5344CB8AC3E}">
        <p14:creationId xmlns:p14="http://schemas.microsoft.com/office/powerpoint/2010/main" val="3662612230"/>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Growth&amp;Performance 2">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1" y="1771650"/>
            <a:ext cx="8357125"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14977"/>
            <a:ext cx="40555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21265" y="2392680"/>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14" name="Pentagon 13"/>
          <p:cNvSpPr/>
          <p:nvPr userDrawn="1"/>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Right Triangle 15"/>
          <p:cNvSpPr/>
          <p:nvPr userDrawn="1"/>
        </p:nvSpPr>
        <p:spPr bwMode="auto">
          <a:xfrm rot="10800000">
            <a:off x="8467" y="2851150"/>
            <a:ext cx="76200"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20" name="Picture 19"/>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5030317" y="1397318"/>
            <a:ext cx="2251710" cy="1873687"/>
          </a:xfrm>
          <a:prstGeom prst="rect">
            <a:avLst/>
          </a:prstGeom>
        </p:spPr>
      </p:pic>
      <p:sp>
        <p:nvSpPr>
          <p:cNvPr id="23"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9" name="Picture 18" descr="RA-A-B-RS-signature-6-08.png"/>
          <p:cNvPicPr>
            <a:picLocks/>
          </p:cNvPicPr>
          <p:nvPr/>
        </p:nvPicPr>
        <p:blipFill>
          <a:blip r:embed="rId3"/>
          <a:stretch>
            <a:fillRect/>
          </a:stretch>
        </p:blipFill>
        <p:spPr>
          <a:xfrm>
            <a:off x="5328221" y="4572001"/>
            <a:ext cx="3282379" cy="314982"/>
          </a:xfrm>
          <a:prstGeom prst="rect">
            <a:avLst/>
          </a:prstGeom>
          <a:noFill/>
          <a:ln>
            <a:noFill/>
          </a:ln>
        </p:spPr>
      </p:pic>
      <p:sp>
        <p:nvSpPr>
          <p:cNvPr id="22" name="Rectangle 21"/>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6" name="Picture 25"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24" name="Picture 23" descr="CompanyConfidential.png"/>
          <p:cNvPicPr>
            <a:picLocks noChangeAspect="1"/>
          </p:cNvPicPr>
          <p:nvPr userDrawn="1"/>
        </p:nvPicPr>
        <p:blipFill>
          <a:blip r:embed="rId5"/>
          <a:stretch>
            <a:fillRect/>
          </a:stretch>
        </p:blipFill>
        <p:spPr>
          <a:xfrm>
            <a:off x="729062" y="3882166"/>
            <a:ext cx="673752" cy="412042"/>
          </a:xfrm>
          <a:prstGeom prst="rect">
            <a:avLst/>
          </a:prstGeom>
        </p:spPr>
      </p:pic>
      <p:sp>
        <p:nvSpPr>
          <p:cNvPr id="21"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5"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extLst>
      <p:ext uri="{BB962C8B-B14F-4D97-AF65-F5344CB8AC3E}">
        <p14:creationId xmlns:p14="http://schemas.microsoft.com/office/powerpoint/2010/main" val="2242962249"/>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 y="88900"/>
            <a:ext cx="7086600" cy="751285"/>
          </a:xfrm>
        </p:spPr>
        <p:txBody>
          <a:bodyPr/>
          <a:lstStyle>
            <a:lvl1pPr>
              <a:defRPr/>
            </a:lvl1pPr>
          </a:lstStyle>
          <a:p>
            <a:r>
              <a:rPr lang="en-US" dirty="0" smtClean="0"/>
              <a:t>Click to Edit Master Title Style</a:t>
            </a:r>
            <a:endParaRPr lang="en-US" dirty="0"/>
          </a:p>
        </p:txBody>
      </p:sp>
      <p:sp>
        <p:nvSpPr>
          <p:cNvPr id="5" name="Rectangle 6"/>
          <p:cNvSpPr>
            <a:spLocks noGrp="1" noChangeArrowheads="1"/>
          </p:cNvSpPr>
          <p:nvPr>
            <p:ph type="sldNum" sz="quarter" idx="10"/>
          </p:nvPr>
        </p:nvSpPr>
        <p:spPr/>
        <p:txBody>
          <a:bodyPr/>
          <a:lstStyle>
            <a:lvl1pPr>
              <a:defRPr/>
            </a:lvl1pPr>
          </a:lstStyle>
          <a:p>
            <a:pPr>
              <a:defRPr/>
            </a:pPr>
            <a:fld id="{4458D7BB-C5F0-C74A-897E-AD5E99CA2DB6}" type="slidenum">
              <a:rPr lang="en-US"/>
              <a:pPr>
                <a:defRPr/>
              </a:pPr>
              <a:t>‹#›</a:t>
            </a:fld>
            <a:endParaRPr lang="en-US"/>
          </a:p>
        </p:txBody>
      </p:sp>
      <p:sp>
        <p:nvSpPr>
          <p:cNvPr id="7" name="Content Placeholder 6"/>
          <p:cNvSpPr>
            <a:spLocks noGrp="1"/>
          </p:cNvSpPr>
          <p:nvPr>
            <p:ph sz="quarter" idx="11"/>
          </p:nvPr>
        </p:nvSpPr>
        <p:spPr>
          <a:xfrm>
            <a:off x="152400" y="971550"/>
            <a:ext cx="8839200" cy="4000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ight Triangle 8"/>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1" name="Picture 10"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with Photo">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2114550"/>
            <a:ext cx="5295900" cy="6858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38200" y="2050121"/>
            <a:ext cx="6991350" cy="489878"/>
          </a:xfrm>
        </p:spPr>
        <p:txBody>
          <a:bodyPr wrap="square">
            <a:spAutoFit/>
          </a:bodyPr>
          <a:lstStyle>
            <a:lvl1pPr>
              <a:defRPr sz="3000"/>
            </a:lvl1pPr>
          </a:lstStyle>
          <a:p>
            <a:r>
              <a:rPr lang="en-US" dirty="0"/>
              <a:t>Click </a:t>
            </a:r>
            <a:r>
              <a:rPr lang="en-US" dirty="0" smtClean="0"/>
              <a:t>Here </a:t>
            </a:r>
            <a:r>
              <a:rPr lang="en-US" dirty="0"/>
              <a:t>for Title</a:t>
            </a:r>
          </a:p>
        </p:txBody>
      </p:sp>
      <p:sp>
        <p:nvSpPr>
          <p:cNvPr id="128005" name="Rectangle 5"/>
          <p:cNvSpPr>
            <a:spLocks noGrp="1" noChangeArrowheads="1"/>
          </p:cNvSpPr>
          <p:nvPr>
            <p:ph type="subTitle" idx="1" hasCustomPrompt="1"/>
          </p:nvPr>
        </p:nvSpPr>
        <p:spPr>
          <a:xfrm>
            <a:off x="838200" y="24307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2057400"/>
            <a:ext cx="685800" cy="8001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469"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9"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5" name="Picture 14"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16" name="Rectangle 15"/>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0" name="Picture 19"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4" name="Picture 23"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8"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1"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extLst>
      <p:ext uri="{BB962C8B-B14F-4D97-AF65-F5344CB8AC3E}">
        <p14:creationId xmlns:p14="http://schemas.microsoft.com/office/powerpoint/2010/main" val="183163210"/>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5" name="Rectangle 6"/>
          <p:cNvSpPr>
            <a:spLocks noGrp="1" noChangeArrowheads="1"/>
          </p:cNvSpPr>
          <p:nvPr>
            <p:ph type="sldNum" sz="quarter" idx="10"/>
          </p:nvPr>
        </p:nvSpPr>
        <p:spPr/>
        <p:txBody>
          <a:bodyPr/>
          <a:lstStyle>
            <a:lvl1pPr>
              <a:defRPr/>
            </a:lvl1pPr>
          </a:lstStyle>
          <a:p>
            <a:pPr>
              <a:defRPr/>
            </a:pPr>
            <a:fld id="{4458D7BB-C5F0-C74A-897E-AD5E99CA2DB6}" type="slidenum">
              <a:rPr lang="en-US"/>
              <a:pPr>
                <a:defRPr/>
              </a:pPr>
              <a:t>‹#›</a:t>
            </a:fld>
            <a:endParaRPr lang="en-US"/>
          </a:p>
        </p:txBody>
      </p:sp>
      <p:sp>
        <p:nvSpPr>
          <p:cNvPr id="7" name="Content Placeholder 6"/>
          <p:cNvSpPr>
            <a:spLocks noGrp="1"/>
          </p:cNvSpPr>
          <p:nvPr>
            <p:ph sz="quarter" idx="11"/>
          </p:nvPr>
        </p:nvSpPr>
        <p:spPr>
          <a:xfrm>
            <a:off x="152400" y="971550"/>
            <a:ext cx="8839200" cy="4000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152400" y="184153"/>
            <a:ext cx="7086600" cy="368301"/>
          </a:xfrm>
        </p:spPr>
        <p:txBody>
          <a:bodyPr/>
          <a:lstStyle>
            <a:lvl1pPr>
              <a:defRPr/>
            </a:lvl1pPr>
          </a:lstStyle>
          <a:p>
            <a:endParaRPr lang="en-US" dirty="0"/>
          </a:p>
        </p:txBody>
      </p:sp>
      <p:sp>
        <p:nvSpPr>
          <p:cNvPr id="10" name="Text Placeholder 9"/>
          <p:cNvSpPr>
            <a:spLocks noGrp="1"/>
          </p:cNvSpPr>
          <p:nvPr>
            <p:ph type="body" sz="quarter" idx="12" hasCustomPrompt="1"/>
          </p:nvPr>
        </p:nvSpPr>
        <p:spPr>
          <a:xfrm>
            <a:off x="152400" y="439817"/>
            <a:ext cx="7086600" cy="291703"/>
          </a:xfrm>
        </p:spPr>
        <p:txBody>
          <a:bodyPr anchor="t">
            <a:noAutofit/>
          </a:bodyPr>
          <a:lstStyle>
            <a:lvl1pPr algn="l">
              <a:buNone/>
              <a:defRPr sz="2000">
                <a:solidFill>
                  <a:schemeClr val="bg1">
                    <a:lumMod val="85000"/>
                  </a:schemeClr>
                </a:solidFill>
              </a:defRPr>
            </a:lvl1pPr>
          </a:lstStyle>
          <a:p>
            <a:pPr lvl="0"/>
            <a:r>
              <a:rPr lang="en-US" dirty="0" smtClean="0"/>
              <a:t>Click to add Sub-Title</a:t>
            </a:r>
            <a:endParaRPr lang="en-US" dirty="0"/>
          </a:p>
        </p:txBody>
      </p:sp>
      <p:sp>
        <p:nvSpPr>
          <p:cNvPr id="9" name="Right Triangle 8"/>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3" name="Picture 12"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pPr>
              <a:defRPr/>
            </a:pPr>
            <a:fld id="{15D17A3C-3C90-2C4D-BD99-1B4D3754111E}" type="slidenum">
              <a:rPr lang="en-US"/>
              <a:pPr>
                <a:defRPr/>
              </a:pPr>
              <a:t>‹#›</a:t>
            </a:fld>
            <a:endParaRPr lang="en-US"/>
          </a:p>
        </p:txBody>
      </p:sp>
      <p:sp>
        <p:nvSpPr>
          <p:cNvPr id="6" name="Title 1"/>
          <p:cNvSpPr>
            <a:spLocks noGrp="1"/>
          </p:cNvSpPr>
          <p:nvPr>
            <p:ph type="title" hasCustomPrompt="1"/>
          </p:nvPr>
        </p:nvSpPr>
        <p:spPr>
          <a:xfrm>
            <a:off x="152400" y="179785"/>
            <a:ext cx="7086600" cy="571500"/>
          </a:xfrm>
        </p:spPr>
        <p:txBody>
          <a:bodyPr/>
          <a:lstStyle>
            <a:lvl1pPr>
              <a:defRPr/>
            </a:lvl1pPr>
          </a:lstStyle>
          <a:p>
            <a:r>
              <a:rPr lang="en-US" dirty="0" smtClean="0"/>
              <a:t>Click to Edit Master Title Style</a:t>
            </a:r>
            <a:endParaRPr lang="en-US" dirty="0"/>
          </a:p>
        </p:txBody>
      </p:sp>
      <p:sp>
        <p:nvSpPr>
          <p:cNvPr id="20" name="Rectangle 10"/>
          <p:cNvSpPr>
            <a:spLocks noGrp="1" noChangeArrowheads="1"/>
          </p:cNvSpPr>
          <p:nvPr>
            <p:ph idx="1"/>
          </p:nvPr>
        </p:nvSpPr>
        <p:spPr bwMode="auto">
          <a:xfrm>
            <a:off x="152400" y="962026"/>
            <a:ext cx="8839200" cy="4010025"/>
          </a:xfrm>
          <a:prstGeom prst="rect">
            <a:avLst/>
          </a:prstGeom>
          <a:noFill/>
          <a:ln w="9525">
            <a:noFill/>
            <a:miter lim="800000"/>
            <a:headEnd/>
            <a:tailEnd/>
          </a:ln>
          <a:effectLst/>
        </p:spPr>
        <p:txBody>
          <a:bodyPr tIns="91440" bIns="91440" anchor="ctr"/>
          <a:lstStyle>
            <a:lvl1pPr algn="ctr">
              <a:lnSpc>
                <a:spcPct val="100000"/>
              </a:lnSpc>
              <a:spcBef>
                <a:spcPts val="0"/>
              </a:spcBef>
              <a:buNone/>
              <a:defRPr sz="2400">
                <a:solidFill>
                  <a:schemeClr val="bg1"/>
                </a:solidFill>
              </a:defRPr>
            </a:lvl1pPr>
          </a:lstStyle>
          <a:p>
            <a:pPr lvl="0"/>
            <a:r>
              <a:rPr lang="en-US" noProof="0" dirty="0" smtClean="0"/>
              <a:t>Click to edit Master text styles</a:t>
            </a:r>
            <a:endParaRPr lang="en-US" noProof="0" dirty="0"/>
          </a:p>
        </p:txBody>
      </p:sp>
      <p:sp>
        <p:nvSpPr>
          <p:cNvPr id="7" name="Right Triangle 6"/>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9" name="Picture 8"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pPr>
              <a:defRPr/>
            </a:pPr>
            <a:fld id="{15D17A3C-3C90-2C4D-BD99-1B4D3754111E}" type="slidenum">
              <a:rPr lang="en-US"/>
              <a:pPr>
                <a:defRPr/>
              </a:pPr>
              <a:t>‹#›</a:t>
            </a:fld>
            <a:endParaRPr lang="en-US"/>
          </a:p>
        </p:txBody>
      </p:sp>
      <p:sp>
        <p:nvSpPr>
          <p:cNvPr id="6" name="Title 1"/>
          <p:cNvSpPr>
            <a:spLocks noGrp="1"/>
          </p:cNvSpPr>
          <p:nvPr>
            <p:ph type="title" hasCustomPrompt="1"/>
          </p:nvPr>
        </p:nvSpPr>
        <p:spPr>
          <a:xfrm>
            <a:off x="152400" y="179785"/>
            <a:ext cx="7086600" cy="571500"/>
          </a:xfrm>
        </p:spPr>
        <p:txBody>
          <a:bodyPr/>
          <a:lstStyle>
            <a:lvl1pPr>
              <a:defRPr/>
            </a:lvl1pPr>
          </a:lstStyle>
          <a:p>
            <a:r>
              <a:rPr lang="en-US" dirty="0" smtClean="0"/>
              <a:t>Title Only</a:t>
            </a:r>
            <a:endParaRPr lang="en-US" dirty="0"/>
          </a:p>
        </p:txBody>
      </p:sp>
      <p:sp>
        <p:nvSpPr>
          <p:cNvPr id="7" name="Right Triangle 6"/>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9" name="Picture 8"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extLst>
      <p:ext uri="{BB962C8B-B14F-4D97-AF65-F5344CB8AC3E}">
        <p14:creationId xmlns:p14="http://schemas.microsoft.com/office/powerpoint/2010/main" val="1724229034"/>
      </p:ext>
    </p:extLst>
  </p:cSld>
  <p:clrMapOvr>
    <a:masterClrMapping/>
  </p:clrMapOvr>
  <p:transition spd="med"/>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69850" y="63500"/>
            <a:ext cx="8991600" cy="4997450"/>
          </a:xfrm>
          <a:prstGeom prst="rect">
            <a:avLst/>
          </a:prstGeom>
          <a:gradFill flip="none" rotWithShape="1">
            <a:gsLst>
              <a:gs pos="100000">
                <a:schemeClr val="tx1"/>
              </a:gs>
              <a:gs pos="0">
                <a:schemeClr val="bg2"/>
              </a:gs>
            </a:gsLst>
            <a:lin ang="540000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6" name="Title 1"/>
          <p:cNvSpPr>
            <a:spLocks noGrp="1"/>
          </p:cNvSpPr>
          <p:nvPr>
            <p:ph type="title" hasCustomPrompt="1"/>
          </p:nvPr>
        </p:nvSpPr>
        <p:spPr>
          <a:xfrm>
            <a:off x="304800" y="3314700"/>
            <a:ext cx="8610600" cy="571500"/>
          </a:xfrm>
        </p:spPr>
        <p:txBody>
          <a:bodyPr/>
          <a:lstStyle>
            <a:lvl1pPr>
              <a:defRPr/>
            </a:lvl1pPr>
          </a:lstStyle>
          <a:p>
            <a:r>
              <a:rPr lang="en-US" dirty="0" smtClean="0"/>
              <a:t>Click to Edit Master Title Style</a:t>
            </a:r>
            <a:endParaRPr lang="en-US" dirty="0"/>
          </a:p>
        </p:txBody>
      </p:sp>
      <p:sp>
        <p:nvSpPr>
          <p:cNvPr id="7" name="Text Placeholder 2"/>
          <p:cNvSpPr>
            <a:spLocks noGrp="1"/>
          </p:cNvSpPr>
          <p:nvPr>
            <p:ph type="body" sz="half" idx="1" hasCustomPrompt="1"/>
          </p:nvPr>
        </p:nvSpPr>
        <p:spPr>
          <a:xfrm>
            <a:off x="304800" y="3886201"/>
            <a:ext cx="8610600" cy="790575"/>
          </a:xfrm>
          <a:prstGeom prst="rect">
            <a:avLst/>
          </a:prstGeom>
        </p:spPr>
        <p:txBody>
          <a:bodyPr/>
          <a:lstStyle>
            <a:lvl1pPr>
              <a:buNone/>
              <a:defRPr>
                <a:solidFill>
                  <a:schemeClr val="accent1"/>
                </a:solidFill>
              </a:defRPr>
            </a:lvl1pPr>
            <a:lvl2pPr marL="804863" indent="-228600">
              <a:defRPr>
                <a:solidFill>
                  <a:srgbClr val="FFFFFF"/>
                </a:solidFill>
              </a:defRPr>
            </a:lvl2pPr>
            <a:lvl3pPr marL="1201738"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Edit Master Text Styles</a:t>
            </a:r>
          </a:p>
        </p:txBody>
      </p:sp>
      <p:sp>
        <p:nvSpPr>
          <p:cNvPr id="8" name="Right Triangle 7"/>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0" name="Picture 9"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hoto">
    <p:spTree>
      <p:nvGrpSpPr>
        <p:cNvPr id="1" name=""/>
        <p:cNvGrpSpPr/>
        <p:nvPr/>
      </p:nvGrpSpPr>
      <p:grpSpPr>
        <a:xfrm>
          <a:off x="0" y="0"/>
          <a:ext cx="0" cy="0"/>
          <a:chOff x="0" y="0"/>
          <a:chExt cx="0" cy="0"/>
        </a:xfrm>
      </p:grpSpPr>
      <p:sp>
        <p:nvSpPr>
          <p:cNvPr id="5" name="Rectangle 30"/>
          <p:cNvSpPr>
            <a:spLocks noChangeArrowheads="1"/>
          </p:cNvSpPr>
          <p:nvPr userDrawn="1"/>
        </p:nvSpPr>
        <p:spPr bwMode="auto">
          <a:xfrm>
            <a:off x="69850" y="63500"/>
            <a:ext cx="8991600" cy="4997450"/>
          </a:xfrm>
          <a:prstGeom prst="rect">
            <a:avLst/>
          </a:prstGeom>
          <a:gradFill flip="none" rotWithShape="1">
            <a:gsLst>
              <a:gs pos="100000">
                <a:schemeClr val="tx1"/>
              </a:gs>
              <a:gs pos="0">
                <a:schemeClr val="bg2"/>
              </a:gs>
            </a:gsLst>
            <a:lin ang="540000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4" name="Picture Placeholder 9"/>
          <p:cNvSpPr>
            <a:spLocks noGrp="1"/>
          </p:cNvSpPr>
          <p:nvPr>
            <p:ph type="pic" sz="quarter" idx="10"/>
          </p:nvPr>
        </p:nvSpPr>
        <p:spPr>
          <a:xfrm>
            <a:off x="71967" y="63501"/>
            <a:ext cx="9000066" cy="4994274"/>
          </a:xfrm>
        </p:spPr>
        <p:txBody>
          <a:bodyPr/>
          <a:lstStyle>
            <a:lvl1pPr>
              <a:buNone/>
              <a:defRPr/>
            </a:lvl1pPr>
          </a:lstStyle>
          <a:p>
            <a:endParaRPr lang="en-US"/>
          </a:p>
        </p:txBody>
      </p:sp>
    </p:spTree>
  </p:cSld>
  <p:clrMapOvr>
    <a:masterClrMapping/>
  </p:clrMapOvr>
  <p:transition spd="med"/>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hoto with Title">
    <p:spTree>
      <p:nvGrpSpPr>
        <p:cNvPr id="1" name=""/>
        <p:cNvGrpSpPr/>
        <p:nvPr/>
      </p:nvGrpSpPr>
      <p:grpSpPr>
        <a:xfrm>
          <a:off x="0" y="0"/>
          <a:ext cx="0" cy="0"/>
          <a:chOff x="0" y="0"/>
          <a:chExt cx="0" cy="0"/>
        </a:xfrm>
      </p:grpSpPr>
      <p:sp>
        <p:nvSpPr>
          <p:cNvPr id="5" name="Rectangle 30"/>
          <p:cNvSpPr>
            <a:spLocks noChangeArrowheads="1"/>
          </p:cNvSpPr>
          <p:nvPr userDrawn="1"/>
        </p:nvSpPr>
        <p:spPr bwMode="auto">
          <a:xfrm>
            <a:off x="69850" y="63500"/>
            <a:ext cx="8991600" cy="4997450"/>
          </a:xfrm>
          <a:prstGeom prst="rect">
            <a:avLst/>
          </a:prstGeom>
          <a:gradFill flip="none" rotWithShape="1">
            <a:gsLst>
              <a:gs pos="100000">
                <a:schemeClr val="tx1"/>
              </a:gs>
              <a:gs pos="0">
                <a:schemeClr val="bg2"/>
              </a:gs>
            </a:gsLst>
            <a:lin ang="540000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0" name="Picture Placeholder 9"/>
          <p:cNvSpPr>
            <a:spLocks noGrp="1"/>
          </p:cNvSpPr>
          <p:nvPr>
            <p:ph type="pic" sz="quarter" idx="10"/>
          </p:nvPr>
        </p:nvSpPr>
        <p:spPr>
          <a:xfrm>
            <a:off x="71967" y="63501"/>
            <a:ext cx="9000066" cy="4994274"/>
          </a:xfrm>
        </p:spPr>
        <p:txBody>
          <a:bodyPr/>
          <a:lstStyle>
            <a:lvl1pPr>
              <a:buNone/>
              <a:defRPr/>
            </a:lvl1pPr>
          </a:lstStyle>
          <a:p>
            <a:endParaRPr lang="en-US"/>
          </a:p>
        </p:txBody>
      </p:sp>
      <p:sp>
        <p:nvSpPr>
          <p:cNvPr id="4" name="Title 1"/>
          <p:cNvSpPr>
            <a:spLocks noGrp="1"/>
          </p:cNvSpPr>
          <p:nvPr>
            <p:ph type="title" hasCustomPrompt="1"/>
          </p:nvPr>
        </p:nvSpPr>
        <p:spPr>
          <a:xfrm>
            <a:off x="342900" y="4326731"/>
            <a:ext cx="8610600" cy="571500"/>
          </a:xfrm>
        </p:spPr>
        <p:txBody>
          <a:bodyPr/>
          <a:lstStyle>
            <a:lvl1pPr>
              <a:defRPr>
                <a:solidFill>
                  <a:srgbClr val="FFFFFF"/>
                </a:solidFill>
              </a:defRPr>
            </a:lvl1pPr>
          </a:lstStyle>
          <a:p>
            <a:r>
              <a:rPr lang="en-US" dirty="0" smtClean="0"/>
              <a:t>Click to Add Title</a:t>
            </a:r>
            <a:endParaRPr lang="en-US" dirty="0"/>
          </a:p>
        </p:txBody>
      </p:sp>
    </p:spTree>
  </p:cSld>
  <p:clrMapOvr>
    <a:masterClrMapping/>
  </p:clrMapOvr>
  <p:transition spd="med"/>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hoto with Title adn Sub-Title">
    <p:spTree>
      <p:nvGrpSpPr>
        <p:cNvPr id="1" name=""/>
        <p:cNvGrpSpPr/>
        <p:nvPr/>
      </p:nvGrpSpPr>
      <p:grpSpPr>
        <a:xfrm>
          <a:off x="0" y="0"/>
          <a:ext cx="0" cy="0"/>
          <a:chOff x="0" y="0"/>
          <a:chExt cx="0" cy="0"/>
        </a:xfrm>
      </p:grpSpPr>
      <p:sp>
        <p:nvSpPr>
          <p:cNvPr id="6" name="Rectangle 30"/>
          <p:cNvSpPr>
            <a:spLocks noChangeArrowheads="1"/>
          </p:cNvSpPr>
          <p:nvPr userDrawn="1"/>
        </p:nvSpPr>
        <p:spPr bwMode="auto">
          <a:xfrm>
            <a:off x="69850" y="63500"/>
            <a:ext cx="8991600" cy="4997450"/>
          </a:xfrm>
          <a:prstGeom prst="rect">
            <a:avLst/>
          </a:prstGeom>
          <a:gradFill flip="none" rotWithShape="1">
            <a:gsLst>
              <a:gs pos="100000">
                <a:schemeClr val="tx1"/>
              </a:gs>
              <a:gs pos="0">
                <a:schemeClr val="bg2"/>
              </a:gs>
            </a:gsLst>
            <a:lin ang="540000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0" name="Picture Placeholder 9"/>
          <p:cNvSpPr>
            <a:spLocks noGrp="1"/>
          </p:cNvSpPr>
          <p:nvPr>
            <p:ph type="pic" sz="quarter" idx="10"/>
          </p:nvPr>
        </p:nvSpPr>
        <p:spPr>
          <a:xfrm>
            <a:off x="67734" y="63501"/>
            <a:ext cx="9000066" cy="4994274"/>
          </a:xfrm>
        </p:spPr>
        <p:txBody>
          <a:bodyPr/>
          <a:lstStyle>
            <a:lvl1pPr>
              <a:buNone/>
              <a:defRPr/>
            </a:lvl1pPr>
          </a:lstStyle>
          <a:p>
            <a:endParaRPr lang="en-US"/>
          </a:p>
        </p:txBody>
      </p:sp>
      <p:sp>
        <p:nvSpPr>
          <p:cNvPr id="4" name="Title 1"/>
          <p:cNvSpPr>
            <a:spLocks noGrp="1"/>
          </p:cNvSpPr>
          <p:nvPr>
            <p:ph type="title" hasCustomPrompt="1"/>
          </p:nvPr>
        </p:nvSpPr>
        <p:spPr>
          <a:xfrm>
            <a:off x="342900" y="3917156"/>
            <a:ext cx="8610600" cy="571500"/>
          </a:xfrm>
        </p:spPr>
        <p:txBody>
          <a:bodyPr/>
          <a:lstStyle>
            <a:lvl1pPr>
              <a:defRPr>
                <a:solidFill>
                  <a:srgbClr val="FFFFFF"/>
                </a:solidFill>
              </a:defRPr>
            </a:lvl1pPr>
          </a:lstStyle>
          <a:p>
            <a:r>
              <a:rPr lang="en-US" dirty="0" smtClean="0"/>
              <a:t>Click to Add Title</a:t>
            </a:r>
            <a:endParaRPr lang="en-US" dirty="0"/>
          </a:p>
        </p:txBody>
      </p:sp>
      <p:sp>
        <p:nvSpPr>
          <p:cNvPr id="5" name="Text Placeholder 2"/>
          <p:cNvSpPr>
            <a:spLocks noGrp="1"/>
          </p:cNvSpPr>
          <p:nvPr>
            <p:ph type="body" sz="half" idx="11" hasCustomPrompt="1"/>
          </p:nvPr>
        </p:nvSpPr>
        <p:spPr>
          <a:xfrm>
            <a:off x="342900" y="4488657"/>
            <a:ext cx="8610600" cy="445294"/>
          </a:xfrm>
          <a:prstGeom prst="rect">
            <a:avLst/>
          </a:prstGeom>
        </p:spPr>
        <p:txBody>
          <a:bodyPr/>
          <a:lstStyle>
            <a:lvl1pPr>
              <a:buNone/>
              <a:defRPr baseline="0">
                <a:solidFill>
                  <a:schemeClr val="accent1"/>
                </a:solidFill>
              </a:defRPr>
            </a:lvl1pPr>
            <a:lvl2pPr marL="804863" indent="-228600">
              <a:defRPr>
                <a:solidFill>
                  <a:srgbClr val="FFFFFF"/>
                </a:solidFill>
              </a:defRPr>
            </a:lvl2pPr>
            <a:lvl3pPr marL="1201738"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Add Sub Title</a:t>
            </a:r>
          </a:p>
        </p:txBody>
      </p:sp>
    </p:spTree>
  </p:cSld>
  <p:clrMapOvr>
    <a:masterClrMapping/>
  </p:clrMapOvr>
  <p:transition spd="med"/>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6" name="Slide Number Placeholder 4"/>
          <p:cNvSpPr>
            <a:spLocks noGrp="1"/>
          </p:cNvSpPr>
          <p:nvPr>
            <p:ph type="sldNum" sz="quarter" idx="10"/>
          </p:nvPr>
        </p:nvSpPr>
        <p:spPr/>
        <p:txBody>
          <a:bodyPr/>
          <a:lstStyle>
            <a:lvl1pPr>
              <a:defRPr/>
            </a:lvl1pPr>
          </a:lstStyle>
          <a:p>
            <a:pPr>
              <a:defRPr/>
            </a:pPr>
            <a:fld id="{A2BACA6E-5081-0841-A450-A9B79E432CAE}" type="slidenum">
              <a:rPr lang="en-US"/>
              <a:pPr>
                <a:defRPr/>
              </a:pPr>
              <a:t>‹#›</a:t>
            </a:fld>
            <a:endParaRPr lang="en-US"/>
          </a:p>
        </p:txBody>
      </p:sp>
      <p:sp>
        <p:nvSpPr>
          <p:cNvPr id="8" name="Content Placeholder 7"/>
          <p:cNvSpPr>
            <a:spLocks noGrp="1"/>
          </p:cNvSpPr>
          <p:nvPr>
            <p:ph sz="quarter" idx="11"/>
          </p:nvPr>
        </p:nvSpPr>
        <p:spPr>
          <a:xfrm>
            <a:off x="152400" y="971550"/>
            <a:ext cx="4305300" cy="40005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9"/>
          <p:cNvSpPr>
            <a:spLocks noGrp="1"/>
          </p:cNvSpPr>
          <p:nvPr>
            <p:ph sz="quarter" idx="12"/>
          </p:nvPr>
        </p:nvSpPr>
        <p:spPr>
          <a:xfrm>
            <a:off x="4572000" y="971550"/>
            <a:ext cx="4419600" cy="40005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
          <p:cNvSpPr>
            <a:spLocks noGrp="1"/>
          </p:cNvSpPr>
          <p:nvPr>
            <p:ph type="title" hasCustomPrompt="1"/>
          </p:nvPr>
        </p:nvSpPr>
        <p:spPr>
          <a:xfrm>
            <a:off x="152400" y="179785"/>
            <a:ext cx="7086600" cy="571500"/>
          </a:xfrm>
        </p:spPr>
        <p:txBody>
          <a:bodyPr/>
          <a:lstStyle>
            <a:lvl1pPr>
              <a:defRPr/>
            </a:lvl1pPr>
          </a:lstStyle>
          <a:p>
            <a:r>
              <a:rPr lang="en-US" dirty="0" smtClean="0"/>
              <a:t>Click to Edit Master Title Style</a:t>
            </a:r>
            <a:endParaRPr lang="en-US" dirty="0"/>
          </a:p>
        </p:txBody>
      </p:sp>
      <p:sp>
        <p:nvSpPr>
          <p:cNvPr id="9" name="Right Triangle 8"/>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2" name="Picture 11"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152400" y="971550"/>
            <a:ext cx="4343400" cy="4000500"/>
          </a:xfrm>
          <a:prstGeom prst="rect">
            <a:avLst/>
          </a:prstGeom>
        </p:spPr>
        <p:txBody>
          <a:bodyPr/>
          <a:lstStyle>
            <a:lvl1pPr>
              <a:defRPr>
                <a:solidFill>
                  <a:srgbClr val="FFFFFF"/>
                </a:solidFill>
              </a:defRPr>
            </a:lvl1pPr>
            <a:lvl2pPr marL="804863" indent="-228600">
              <a:defRPr>
                <a:solidFill>
                  <a:srgbClr val="FFFFFF"/>
                </a:solidFill>
              </a:defRPr>
            </a:lvl2pPr>
            <a:lvl3pPr marL="1257300"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971550"/>
            <a:ext cx="4343400" cy="1828800"/>
          </a:xfrm>
          <a:prstGeom prst="rect">
            <a:avLst/>
          </a:prstGeom>
        </p:spPr>
        <p:txBody>
          <a:bodyPr/>
          <a:lstStyle>
            <a:lvl1pPr>
              <a:defRPr>
                <a:solidFill>
                  <a:srgbClr val="FFFFFF"/>
                </a:solidFill>
              </a:defRPr>
            </a:lvl1pPr>
            <a:lvl2pPr marL="804863" indent="-228600">
              <a:defRPr>
                <a:solidFill>
                  <a:srgbClr val="FFFFFF"/>
                </a:solidFill>
              </a:defRPr>
            </a:lvl2pPr>
            <a:lvl3pPr marL="1206500"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4"/>
          <p:cNvSpPr>
            <a:spLocks noGrp="1"/>
          </p:cNvSpPr>
          <p:nvPr>
            <p:ph sz="quarter" idx="3"/>
          </p:nvPr>
        </p:nvSpPr>
        <p:spPr>
          <a:xfrm>
            <a:off x="4648200" y="2914650"/>
            <a:ext cx="4343400" cy="2057400"/>
          </a:xfrm>
          <a:prstGeom prst="rect">
            <a:avLst/>
          </a:prstGeom>
        </p:spPr>
        <p:txBody>
          <a:bodyPr/>
          <a:lstStyle>
            <a:lvl1pPr>
              <a:defRPr>
                <a:solidFill>
                  <a:srgbClr val="FFFFFF"/>
                </a:solidFill>
              </a:defRPr>
            </a:lvl1pPr>
            <a:lvl2pPr marL="804863" indent="-233363">
              <a:defRPr>
                <a:solidFill>
                  <a:srgbClr val="FFFFFF"/>
                </a:solidFill>
              </a:defRPr>
            </a:lvl2pPr>
            <a:lvl3pPr marL="1262063"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69"/>
          <p:cNvSpPr>
            <a:spLocks noGrp="1" noChangeArrowheads="1"/>
          </p:cNvSpPr>
          <p:nvPr>
            <p:ph type="sldNum" sz="quarter" idx="10"/>
          </p:nvPr>
        </p:nvSpPr>
        <p:spPr/>
        <p:txBody>
          <a:bodyPr/>
          <a:lstStyle>
            <a:lvl1pPr>
              <a:defRPr/>
            </a:lvl1pPr>
          </a:lstStyle>
          <a:p>
            <a:pPr>
              <a:defRPr/>
            </a:pPr>
            <a:fld id="{5680BFF2-922B-9A4B-9A83-6BA2F7F304E5}" type="slidenum">
              <a:rPr lang="en-US"/>
              <a:pPr>
                <a:defRPr/>
              </a:pPr>
              <a:t>‹#›</a:t>
            </a:fld>
            <a:endParaRPr lang="en-US"/>
          </a:p>
        </p:txBody>
      </p:sp>
      <p:sp>
        <p:nvSpPr>
          <p:cNvPr id="9" name="Title 1"/>
          <p:cNvSpPr>
            <a:spLocks noGrp="1"/>
          </p:cNvSpPr>
          <p:nvPr>
            <p:ph type="title" hasCustomPrompt="1"/>
          </p:nvPr>
        </p:nvSpPr>
        <p:spPr>
          <a:xfrm>
            <a:off x="152400" y="179785"/>
            <a:ext cx="7086600" cy="571500"/>
          </a:xfrm>
        </p:spPr>
        <p:txBody>
          <a:bodyPr/>
          <a:lstStyle>
            <a:lvl1pPr>
              <a:defRPr/>
            </a:lvl1pPr>
          </a:lstStyle>
          <a:p>
            <a:r>
              <a:rPr lang="en-US" dirty="0" smtClean="0"/>
              <a:t>Click to Edit Master Title Style</a:t>
            </a:r>
            <a:endParaRPr lang="en-US" dirty="0"/>
          </a:p>
        </p:txBody>
      </p:sp>
      <p:sp>
        <p:nvSpPr>
          <p:cNvPr id="10" name="Right Triangle 9"/>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2" name="Picture 11"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Ending Slide">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76200" y="2114550"/>
            <a:ext cx="8763000" cy="6858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95321"/>
            <a:ext cx="8356600" cy="489878"/>
          </a:xfrm>
        </p:spPr>
        <p:txBody>
          <a:bodyPr wrap="square" anchor="ctr">
            <a:spAutoFit/>
          </a:bodyPr>
          <a:lstStyle>
            <a:lvl1pPr>
              <a:defRPr sz="3000" b="0">
                <a:solidFill>
                  <a:srgbClr val="BB1E33"/>
                </a:solidFill>
              </a:defRPr>
            </a:lvl1pPr>
          </a:lstStyle>
          <a:p>
            <a:r>
              <a:rPr lang="en-US" dirty="0" smtClean="0"/>
              <a:t>Click Here for Title</a:t>
            </a:r>
            <a:endParaRPr lang="en-US" dirty="0"/>
          </a:p>
        </p:txBody>
      </p:sp>
      <p:sp>
        <p:nvSpPr>
          <p:cNvPr id="23" name="Right Triangle 22"/>
          <p:cNvSpPr/>
          <p:nvPr userDrawn="1"/>
        </p:nvSpPr>
        <p:spPr bwMode="auto">
          <a:xfrm rot="10800000">
            <a:off x="5672" y="4433815"/>
            <a:ext cx="73152"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1" name="Pentagon 30"/>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pic>
        <p:nvPicPr>
          <p:cNvPr id="29" name="Picture 28"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30" name="Rectangle 29"/>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37" name="Picture 36"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pic>
        <p:nvPicPr>
          <p:cNvPr id="26" name="Picture 25"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33"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
        <p:nvSpPr>
          <p:cNvPr id="35"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16" name="Picture 1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2 Line Title Slide with Photo">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50"/>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1771650"/>
            <a:ext cx="5270500"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5" name="Rectangle 5"/>
          <p:cNvSpPr>
            <a:spLocks noGrp="1" noChangeArrowheads="1"/>
          </p:cNvSpPr>
          <p:nvPr>
            <p:ph type="subTitle" idx="1" hasCustomPrompt="1"/>
          </p:nvPr>
        </p:nvSpPr>
        <p:spPr>
          <a:xfrm>
            <a:off x="838200" y="23926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469"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7" name="Rectangle 4"/>
          <p:cNvSpPr>
            <a:spLocks noGrp="1" noChangeArrowheads="1"/>
          </p:cNvSpPr>
          <p:nvPr>
            <p:ph type="ctrTitle" hasCustomPrompt="1"/>
          </p:nvPr>
        </p:nvSpPr>
        <p:spPr>
          <a:xfrm>
            <a:off x="838202" y="2012021"/>
            <a:ext cx="6991348" cy="489878"/>
          </a:xfrm>
        </p:spPr>
        <p:txBody>
          <a:bodyPr wrap="square">
            <a:spAutoFit/>
          </a:bodyPr>
          <a:lstStyle>
            <a:lvl1pPr>
              <a:defRPr sz="3000"/>
            </a:lvl1pPr>
          </a:lstStyle>
          <a:p>
            <a:r>
              <a:rPr lang="en-US" dirty="0"/>
              <a:t>Click </a:t>
            </a:r>
            <a:r>
              <a:rPr lang="en-US" dirty="0" smtClean="0"/>
              <a:t>Here </a:t>
            </a:r>
            <a:r>
              <a:rPr lang="en-US" dirty="0"/>
              <a:t>for Title</a:t>
            </a:r>
          </a:p>
        </p:txBody>
      </p:sp>
      <p:sp>
        <p:nvSpPr>
          <p:cNvPr id="20"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5" name="Picture 14"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16" name="Rectangle 15"/>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1" name="Picture 20"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6" name="Picture 25"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9"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4"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extLst>
      <p:ext uri="{BB962C8B-B14F-4D97-AF65-F5344CB8AC3E}">
        <p14:creationId xmlns:p14="http://schemas.microsoft.com/office/powerpoint/2010/main" val="1978514549"/>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Ending Slide photo ">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76200" y="2114550"/>
            <a:ext cx="5410200" cy="6858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userDrawn="1"/>
        </p:nvSpPr>
        <p:spPr bwMode="auto">
          <a:xfrm rot="10800000">
            <a:off x="5672" y="4433815"/>
            <a:ext cx="73152"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95321"/>
            <a:ext cx="4127500" cy="489878"/>
          </a:xfrm>
        </p:spPr>
        <p:txBody>
          <a:bodyPr wrap="square" anchor="ctr">
            <a:spAutoFit/>
          </a:bodyPr>
          <a:lstStyle>
            <a:lvl1pPr>
              <a:defRPr sz="3000" b="0">
                <a:solidFill>
                  <a:srgbClr val="BB1E33"/>
                </a:solidFill>
              </a:defRPr>
            </a:lvl1pPr>
          </a:lstStyle>
          <a:p>
            <a:r>
              <a:rPr lang="en-US" dirty="0" smtClean="0"/>
              <a:t>Click Here for Title</a:t>
            </a:r>
            <a:endParaRPr lang="en-US" dirty="0"/>
          </a:p>
        </p:txBody>
      </p:sp>
      <p:sp>
        <p:nvSpPr>
          <p:cNvPr id="32" name="Pentagon 31"/>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2"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pic>
        <p:nvPicPr>
          <p:cNvPr id="29" name="Picture 28"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31" name="Rectangle 30"/>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35" name="Picture 34"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33" name="Picture 32"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6"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
        <p:nvSpPr>
          <p:cNvPr id="16"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19" name="Picture 1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4113946664"/>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Ending Slide 2 line photo">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8" name="Rectangle 17"/>
          <p:cNvSpPr/>
          <p:nvPr userDrawn="1"/>
        </p:nvSpPr>
        <p:spPr bwMode="auto">
          <a:xfrm>
            <a:off x="76200" y="1771650"/>
            <a:ext cx="8509660"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4"/>
          <p:cNvSpPr>
            <a:spLocks noGrp="1" noChangeArrowheads="1"/>
          </p:cNvSpPr>
          <p:nvPr>
            <p:ph type="ctrTitle" hasCustomPrompt="1"/>
          </p:nvPr>
        </p:nvSpPr>
        <p:spPr>
          <a:xfrm>
            <a:off x="364065" y="1934931"/>
            <a:ext cx="40555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31" name="Rectangle 5"/>
          <p:cNvSpPr>
            <a:spLocks noGrp="1" noChangeArrowheads="1"/>
          </p:cNvSpPr>
          <p:nvPr>
            <p:ph type="subTitle" idx="1" hasCustomPrompt="1"/>
          </p:nvPr>
        </p:nvSpPr>
        <p:spPr>
          <a:xfrm>
            <a:off x="364065" y="2358354"/>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43"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pic>
        <p:nvPicPr>
          <p:cNvPr id="32" name="Picture 31"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33" name="Rectangle 32"/>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40" name="Picture 39"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36" name="Picture 35"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35"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
        <p:nvSpPr>
          <p:cNvPr id="19"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20" name="Picture 1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1694276712"/>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Ending Slide Growth &amp; Performance 1">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76200" y="2114550"/>
            <a:ext cx="8763000" cy="6858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95321"/>
            <a:ext cx="8356600" cy="489878"/>
          </a:xfrm>
        </p:spPr>
        <p:txBody>
          <a:bodyPr wrap="square" anchor="ctr">
            <a:spAutoFit/>
          </a:bodyPr>
          <a:lstStyle>
            <a:lvl1pPr>
              <a:defRPr sz="3000" b="0">
                <a:solidFill>
                  <a:srgbClr val="BB1E33"/>
                </a:solidFill>
              </a:defRPr>
            </a:lvl1pPr>
          </a:lstStyle>
          <a:p>
            <a:r>
              <a:rPr lang="en-US" dirty="0" smtClean="0"/>
              <a:t>Click Here for Title</a:t>
            </a:r>
            <a:endParaRPr lang="en-US" dirty="0"/>
          </a:p>
        </p:txBody>
      </p:sp>
      <p:sp>
        <p:nvSpPr>
          <p:cNvPr id="23" name="Right Triangle 22"/>
          <p:cNvSpPr/>
          <p:nvPr userDrawn="1"/>
        </p:nvSpPr>
        <p:spPr bwMode="auto">
          <a:xfrm rot="10800000">
            <a:off x="5672" y="4433815"/>
            <a:ext cx="73152"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32" name="Picture 31"/>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457202" y="228600"/>
            <a:ext cx="1386748" cy="1238344"/>
          </a:xfrm>
          <a:prstGeom prst="rect">
            <a:avLst/>
          </a:prstGeom>
        </p:spPr>
      </p:pic>
      <p:sp>
        <p:nvSpPr>
          <p:cNvPr id="33" name="Pentagon 32"/>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3"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pic>
        <p:nvPicPr>
          <p:cNvPr id="31" name="Picture 30"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34" name="Rectangle 33"/>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38" name="Picture 37"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35" name="Picture 34" descr="CompanyConfidential.png"/>
          <p:cNvPicPr>
            <a:picLocks noChangeAspect="1"/>
          </p:cNvPicPr>
          <p:nvPr userDrawn="1"/>
        </p:nvPicPr>
        <p:blipFill>
          <a:blip r:embed="rId5"/>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6"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
        <p:nvSpPr>
          <p:cNvPr id="19"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20" name="Picture 1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4289170376"/>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Ending Slide Growth &amp; Performance 2">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8" name="Rectangle 17"/>
          <p:cNvSpPr/>
          <p:nvPr userDrawn="1"/>
        </p:nvSpPr>
        <p:spPr bwMode="auto">
          <a:xfrm>
            <a:off x="76200" y="1771650"/>
            <a:ext cx="8509660"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4"/>
          <p:cNvSpPr>
            <a:spLocks noGrp="1" noChangeArrowheads="1"/>
          </p:cNvSpPr>
          <p:nvPr>
            <p:ph type="ctrTitle" hasCustomPrompt="1"/>
          </p:nvPr>
        </p:nvSpPr>
        <p:spPr>
          <a:xfrm>
            <a:off x="364065" y="1934931"/>
            <a:ext cx="40555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31" name="Rectangle 5"/>
          <p:cNvSpPr>
            <a:spLocks noGrp="1" noChangeArrowheads="1"/>
          </p:cNvSpPr>
          <p:nvPr>
            <p:ph type="subTitle" idx="1" hasCustomPrompt="1"/>
          </p:nvPr>
        </p:nvSpPr>
        <p:spPr>
          <a:xfrm>
            <a:off x="364065" y="2358354"/>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pic>
        <p:nvPicPr>
          <p:cNvPr id="35" name="Picture 34"/>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5030317" y="1397318"/>
            <a:ext cx="2251710" cy="1873687"/>
          </a:xfrm>
          <a:prstGeom prst="rect">
            <a:avLst/>
          </a:prstGeom>
        </p:spPr>
      </p:pic>
      <p:sp>
        <p:nvSpPr>
          <p:cNvPr id="44"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sp>
        <p:nvSpPr>
          <p:cNvPr id="49" name="Right Triangle 48"/>
          <p:cNvSpPr/>
          <p:nvPr userDrawn="1"/>
        </p:nvSpPr>
        <p:spPr bwMode="auto">
          <a:xfrm rot="10800000">
            <a:off x="5672" y="4433815"/>
            <a:ext cx="73152"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4" name="Pentagon 33"/>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32" name="Picture 31"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33" name="Rectangle 32"/>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41" name="Picture 40"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36" name="Picture 35" descr="CompanyConfidential.png"/>
          <p:cNvPicPr>
            <a:picLocks noChangeAspect="1"/>
          </p:cNvPicPr>
          <p:nvPr userDrawn="1"/>
        </p:nvPicPr>
        <p:blipFill>
          <a:blip r:embed="rId5"/>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6"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smtClean="0">
                <a:solidFill>
                  <a:schemeClr val="bg2"/>
                </a:solidFill>
              </a:rPr>
              <a:t>- </a:t>
            </a:r>
            <a:r>
              <a:rPr lang="en-US" sz="600" kern="0" spc="20" smtClean="0">
                <a:solidFill>
                  <a:schemeClr val="bg2"/>
                </a:solidFill>
                <a:ea typeface="Arial Unicode MS" charset="0"/>
                <a:cs typeface="Arial Unicode MS" charset="0"/>
              </a:rPr>
              <a:t>5058-CO900H</a:t>
            </a:r>
            <a:r>
              <a:rPr lang="en-US" sz="600" b="1" kern="0" cap="all" spc="20" baseline="0" smtClean="0">
                <a:solidFill>
                  <a:schemeClr val="bg2"/>
                </a:solidFill>
              </a:rPr>
              <a:t> </a:t>
            </a:r>
            <a:endParaRPr lang="en-US" sz="600" b="1" kern="0" spc="20" dirty="0">
              <a:solidFill>
                <a:schemeClr val="bg2"/>
              </a:solidFill>
            </a:endParaRPr>
          </a:p>
        </p:txBody>
      </p:sp>
      <p:sp>
        <p:nvSpPr>
          <p:cNvPr id="20"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22" name="Picture 2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1223647975"/>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Growth&amp;Performance 1 line title">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2114550"/>
            <a:ext cx="8382000" cy="6858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38200" y="2050121"/>
            <a:ext cx="6991350" cy="489878"/>
          </a:xfrm>
        </p:spPr>
        <p:txBody>
          <a:bodyPr wrap="square">
            <a:spAutoFit/>
          </a:bodyPr>
          <a:lstStyle>
            <a:lvl1pPr>
              <a:defRPr sz="3000">
                <a:solidFill>
                  <a:schemeClr val="accent1"/>
                </a:solidFill>
              </a:defRPr>
            </a:lvl1pPr>
          </a:lstStyle>
          <a:p>
            <a:r>
              <a:rPr lang="en-US" dirty="0"/>
              <a:t>Click </a:t>
            </a:r>
            <a:r>
              <a:rPr lang="en-US" dirty="0" smtClean="0"/>
              <a:t>Here </a:t>
            </a:r>
            <a:r>
              <a:rPr lang="en-US" dirty="0"/>
              <a:t>for Title</a:t>
            </a:r>
          </a:p>
        </p:txBody>
      </p:sp>
      <p:sp>
        <p:nvSpPr>
          <p:cNvPr id="128005" name="Rectangle 5"/>
          <p:cNvSpPr>
            <a:spLocks noGrp="1" noChangeArrowheads="1"/>
          </p:cNvSpPr>
          <p:nvPr>
            <p:ph type="subTitle" idx="1" hasCustomPrompt="1"/>
          </p:nvPr>
        </p:nvSpPr>
        <p:spPr>
          <a:xfrm>
            <a:off x="838200" y="24307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2057400"/>
            <a:ext cx="685800" cy="8001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469"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17" name="Picture 16"/>
          <p:cNvPicPr>
            <a:picLocks/>
          </p:cNvPicPr>
          <p:nvPr/>
        </p:nvPicPr>
        <p:blipFill>
          <a:blip r:embed="rId2">
            <a:extLst>
              <a:ext uri="{28A0092B-C50C-407E-A947-70E740481C1C}">
                <a14:useLocalDpi xmlns:a14="http://schemas.microsoft.com/office/drawing/2010/main" val="0"/>
              </a:ext>
            </a:extLst>
          </a:blip>
          <a:stretch>
            <a:fillRect/>
          </a:stretch>
        </p:blipFill>
        <p:spPr>
          <a:xfrm>
            <a:off x="762002" y="228600"/>
            <a:ext cx="1386748" cy="1238344"/>
          </a:xfrm>
          <a:prstGeom prst="rect">
            <a:avLst/>
          </a:prstGeom>
        </p:spPr>
      </p:pic>
      <p:sp>
        <p:nvSpPr>
          <p:cNvPr id="19"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6" name="Picture 15"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20" name="Rectangle 19"/>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6" name="Picture 25"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27" name="Picture 26" descr="CompanyConfidential.png"/>
          <p:cNvPicPr>
            <a:picLocks noChangeAspect="1"/>
          </p:cNvPicPr>
          <p:nvPr userDrawn="1"/>
        </p:nvPicPr>
        <p:blipFill>
          <a:blip r:embed="rId5"/>
          <a:stretch>
            <a:fillRect/>
          </a:stretch>
        </p:blipFill>
        <p:spPr>
          <a:xfrm>
            <a:off x="729062" y="3882166"/>
            <a:ext cx="673752" cy="412042"/>
          </a:xfrm>
          <a:prstGeom prst="rect">
            <a:avLst/>
          </a:prstGeom>
        </p:spPr>
      </p:pic>
      <p:sp>
        <p:nvSpPr>
          <p:cNvPr id="18"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1"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extLst>
      <p:ext uri="{BB962C8B-B14F-4D97-AF65-F5344CB8AC3E}">
        <p14:creationId xmlns:p14="http://schemas.microsoft.com/office/powerpoint/2010/main" val="4105178641"/>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Growth&amp;Performance 2 line title">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50"/>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1" y="1771650"/>
            <a:ext cx="8407401"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5" name="Rectangle 5"/>
          <p:cNvSpPr>
            <a:spLocks noGrp="1" noChangeArrowheads="1"/>
          </p:cNvSpPr>
          <p:nvPr>
            <p:ph type="subTitle" idx="1" hasCustomPrompt="1"/>
          </p:nvPr>
        </p:nvSpPr>
        <p:spPr>
          <a:xfrm>
            <a:off x="838199" y="2367280"/>
            <a:ext cx="3551503"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469"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7" name="Rectangle 4"/>
          <p:cNvSpPr>
            <a:spLocks noGrp="1" noChangeArrowheads="1"/>
          </p:cNvSpPr>
          <p:nvPr>
            <p:ph type="ctrTitle" hasCustomPrompt="1"/>
          </p:nvPr>
        </p:nvSpPr>
        <p:spPr>
          <a:xfrm>
            <a:off x="838202" y="1986621"/>
            <a:ext cx="3551501" cy="489878"/>
          </a:xfrm>
        </p:spPr>
        <p:txBody>
          <a:bodyPr wrap="square">
            <a:spAutoFit/>
          </a:bodyPr>
          <a:lstStyle>
            <a:lvl1pPr>
              <a:defRPr sz="3000"/>
            </a:lvl1pPr>
          </a:lstStyle>
          <a:p>
            <a:r>
              <a:rPr lang="en-US" dirty="0"/>
              <a:t>Click </a:t>
            </a:r>
            <a:r>
              <a:rPr lang="en-US" dirty="0" smtClean="0"/>
              <a:t>Here </a:t>
            </a:r>
            <a:r>
              <a:rPr lang="en-US" dirty="0"/>
              <a:t>for Title</a:t>
            </a:r>
          </a:p>
        </p:txBody>
      </p:sp>
      <p:pic>
        <p:nvPicPr>
          <p:cNvPr id="19" name="Picture 18"/>
          <p:cNvPicPr>
            <a:picLocks/>
          </p:cNvPicPr>
          <p:nvPr/>
        </p:nvPicPr>
        <p:blipFill>
          <a:blip r:embed="rId2">
            <a:extLst>
              <a:ext uri="{28A0092B-C50C-407E-A947-70E740481C1C}">
                <a14:useLocalDpi xmlns:a14="http://schemas.microsoft.com/office/drawing/2010/main" val="0"/>
              </a:ext>
            </a:extLst>
          </a:blip>
          <a:stretch>
            <a:fillRect/>
          </a:stretch>
        </p:blipFill>
        <p:spPr>
          <a:xfrm>
            <a:off x="5030317" y="1397318"/>
            <a:ext cx="2251710" cy="1873687"/>
          </a:xfrm>
          <a:prstGeom prst="rect">
            <a:avLst/>
          </a:prstGeom>
        </p:spPr>
      </p:pic>
      <p:sp>
        <p:nvSpPr>
          <p:cNvPr id="21"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6" name="Picture 15"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18" name="Rectangle 17"/>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7" name="Picture 26"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28" name="Picture 27" descr="CompanyConfidential.png"/>
          <p:cNvPicPr>
            <a:picLocks noChangeAspect="1"/>
          </p:cNvPicPr>
          <p:nvPr userDrawn="1"/>
        </p:nvPicPr>
        <p:blipFill>
          <a:blip r:embed="rId5"/>
          <a:stretch>
            <a:fillRect/>
          </a:stretch>
        </p:blipFill>
        <p:spPr>
          <a:xfrm>
            <a:off x="729062" y="3882166"/>
            <a:ext cx="673752" cy="412042"/>
          </a:xfrm>
          <a:prstGeom prst="rect">
            <a:avLst/>
          </a:prstGeom>
        </p:spPr>
      </p:pic>
      <p:sp>
        <p:nvSpPr>
          <p:cNvPr id="20"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6"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extLst>
      <p:ext uri="{BB962C8B-B14F-4D97-AF65-F5344CB8AC3E}">
        <p14:creationId xmlns:p14="http://schemas.microsoft.com/office/powerpoint/2010/main" val="2009333626"/>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Add Title</a:t>
            </a:r>
            <a:endParaRPr lang="en-US" dirty="0"/>
          </a:p>
        </p:txBody>
      </p:sp>
      <p:sp>
        <p:nvSpPr>
          <p:cNvPr id="5" name="Rectangle 6"/>
          <p:cNvSpPr>
            <a:spLocks noGrp="1" noChangeArrowheads="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7" name="Content Placeholder 6"/>
          <p:cNvSpPr>
            <a:spLocks noGrp="1"/>
          </p:cNvSpPr>
          <p:nvPr>
            <p:ph sz="quarter" idx="11"/>
          </p:nvPr>
        </p:nvSpPr>
        <p:spPr>
          <a:xfrm>
            <a:off x="152400" y="971550"/>
            <a:ext cx="8839200" cy="4000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ight Triangle 9"/>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1" name="Picture 10"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6" name="Title 1"/>
          <p:cNvSpPr>
            <a:spLocks noGrp="1"/>
          </p:cNvSpPr>
          <p:nvPr>
            <p:ph type="title"/>
          </p:nvPr>
        </p:nvSpPr>
        <p:spPr>
          <a:xfrm>
            <a:off x="152400" y="241303"/>
            <a:ext cx="7086600" cy="368301"/>
          </a:xfrm>
        </p:spPr>
        <p:txBody>
          <a:bodyPr/>
          <a:lstStyle>
            <a:lvl1pPr>
              <a:defRPr/>
            </a:lvl1pPr>
          </a:lstStyle>
          <a:p>
            <a:r>
              <a:rPr lang="en-US" smtClean="0"/>
              <a:t>Click to edit Master title style</a:t>
            </a:r>
            <a:endParaRPr lang="en-US" dirty="0"/>
          </a:p>
        </p:txBody>
      </p:sp>
      <p:sp>
        <p:nvSpPr>
          <p:cNvPr id="10" name="Text Placeholder 9"/>
          <p:cNvSpPr>
            <a:spLocks noGrp="1"/>
          </p:cNvSpPr>
          <p:nvPr>
            <p:ph type="body" sz="quarter" idx="11" hasCustomPrompt="1"/>
          </p:nvPr>
        </p:nvSpPr>
        <p:spPr>
          <a:xfrm>
            <a:off x="152400" y="483873"/>
            <a:ext cx="7086600" cy="190497"/>
          </a:xfrm>
        </p:spPr>
        <p:txBody>
          <a:bodyPr anchor="t">
            <a:noAutofit/>
          </a:bodyPr>
          <a:lstStyle>
            <a:lvl1pPr algn="l">
              <a:spcAft>
                <a:spcPts val="0"/>
              </a:spcAft>
              <a:buNone/>
              <a:defRPr sz="2000"/>
            </a:lvl1pPr>
          </a:lstStyle>
          <a:p>
            <a:pPr lvl="0"/>
            <a:r>
              <a:rPr lang="en-US" dirty="0" smtClean="0"/>
              <a:t>Click to add Sub-Title</a:t>
            </a:r>
            <a:endParaRPr lang="en-US" dirty="0"/>
          </a:p>
        </p:txBody>
      </p:sp>
      <p:sp>
        <p:nvSpPr>
          <p:cNvPr id="9" name="Content Placeholder 6"/>
          <p:cNvSpPr>
            <a:spLocks noGrp="1"/>
          </p:cNvSpPr>
          <p:nvPr>
            <p:ph sz="quarter" idx="12"/>
          </p:nvPr>
        </p:nvSpPr>
        <p:spPr>
          <a:xfrm>
            <a:off x="152400" y="971550"/>
            <a:ext cx="8839200" cy="4000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ight Triangle 7"/>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1" name="Picture 10"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6" name="Title 1"/>
          <p:cNvSpPr>
            <a:spLocks noGrp="1"/>
          </p:cNvSpPr>
          <p:nvPr>
            <p:ph type="title" hasCustomPrompt="1"/>
          </p:nvPr>
        </p:nvSpPr>
        <p:spPr>
          <a:xfrm>
            <a:off x="152400" y="137161"/>
            <a:ext cx="7086600" cy="685799"/>
          </a:xfrm>
        </p:spPr>
        <p:txBody>
          <a:bodyPr/>
          <a:lstStyle>
            <a:lvl1pPr>
              <a:defRPr/>
            </a:lvl1pPr>
          </a:lstStyle>
          <a:p>
            <a:r>
              <a:rPr lang="en-US" dirty="0" smtClean="0"/>
              <a:t>Click to Add Title</a:t>
            </a:r>
            <a:endParaRPr lang="en-US" dirty="0"/>
          </a:p>
        </p:txBody>
      </p:sp>
      <p:sp>
        <p:nvSpPr>
          <p:cNvPr id="16" name="Rectangle 10"/>
          <p:cNvSpPr>
            <a:spLocks noGrp="1" noChangeArrowheads="1"/>
          </p:cNvSpPr>
          <p:nvPr>
            <p:ph idx="1"/>
          </p:nvPr>
        </p:nvSpPr>
        <p:spPr bwMode="auto">
          <a:xfrm>
            <a:off x="152400" y="1066800"/>
            <a:ext cx="8763000" cy="3905250"/>
          </a:xfrm>
          <a:prstGeom prst="rect">
            <a:avLst/>
          </a:prstGeom>
          <a:noFill/>
          <a:ln w="9525">
            <a:noFill/>
            <a:miter lim="800000"/>
            <a:headEnd/>
            <a:tailEnd/>
          </a:ln>
          <a:effectLst/>
        </p:spPr>
        <p:txBody>
          <a:bodyPr tIns="91440" bIns="91440" anchor="ctr"/>
          <a:lstStyle>
            <a:lvl1pPr algn="ctr">
              <a:lnSpc>
                <a:spcPct val="100000"/>
              </a:lnSpc>
              <a:spcBef>
                <a:spcPts val="0"/>
              </a:spcBef>
              <a:buNone/>
              <a:defRPr sz="2400">
                <a:solidFill>
                  <a:schemeClr val="bg2"/>
                </a:solidFill>
              </a:defRPr>
            </a:lvl1pPr>
          </a:lstStyle>
          <a:p>
            <a:pPr lvl="0"/>
            <a:r>
              <a:rPr lang="en-US" noProof="0" smtClean="0"/>
              <a:t>Click to edit Master text styles</a:t>
            </a:r>
          </a:p>
        </p:txBody>
      </p:sp>
      <p:sp>
        <p:nvSpPr>
          <p:cNvPr id="7" name="Right Triangle 6"/>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9" name="Picture 8"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image" Target="../media/image1.png"/><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theme" Target="../theme/theme2.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430" name="Rectangle 30"/>
          <p:cNvSpPr>
            <a:spLocks noChangeArrowheads="1"/>
          </p:cNvSpPr>
          <p:nvPr/>
        </p:nvSpPr>
        <p:spPr bwMode="auto">
          <a:xfrm>
            <a:off x="73152" y="922021"/>
            <a:ext cx="8988552" cy="4114800"/>
          </a:xfrm>
          <a:prstGeom prst="rect">
            <a:avLst/>
          </a:prstGeom>
          <a:gradFill>
            <a:gsLst>
              <a:gs pos="0">
                <a:schemeClr val="bg1">
                  <a:lumMod val="85000"/>
                </a:schemeClr>
              </a:gs>
              <a:gs pos="6000">
                <a:schemeClr val="bg1"/>
              </a:gs>
            </a:gsLst>
            <a:lin ang="5400000" scaled="0"/>
          </a:gradFill>
          <a:ln>
            <a:headEnd/>
            <a:tailEnd/>
          </a:ln>
          <a:effectLst/>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02406" name="Rectangle 6"/>
          <p:cNvSpPr>
            <a:spLocks noGrp="1" noChangeArrowheads="1"/>
          </p:cNvSpPr>
          <p:nvPr>
            <p:ph type="sldNum" sz="quarter" idx="4"/>
          </p:nvPr>
        </p:nvSpPr>
        <p:spPr bwMode="auto">
          <a:xfrm>
            <a:off x="8610600" y="4987292"/>
            <a:ext cx="450850" cy="171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lnSpc>
                <a:spcPct val="100000"/>
              </a:lnSpc>
              <a:defRPr sz="800">
                <a:solidFill>
                  <a:srgbClr val="FFFFFF"/>
                </a:solidFill>
                <a:latin typeface="+mn-lt"/>
              </a:defRPr>
            </a:lvl1pPr>
          </a:lstStyle>
          <a:p>
            <a:fld id="{6B4F5AC1-B135-D146-B51F-1F1918F6DA57}" type="slidenum">
              <a:rPr lang="en-US" smtClean="0"/>
              <a:pPr/>
              <a:t>‹#›</a:t>
            </a:fld>
            <a:endParaRPr lang="en-US" dirty="0"/>
          </a:p>
        </p:txBody>
      </p:sp>
      <p:sp>
        <p:nvSpPr>
          <p:cNvPr id="102423" name="Rectangle 23"/>
          <p:cNvSpPr>
            <a:spLocks noChangeArrowheads="1"/>
          </p:cNvSpPr>
          <p:nvPr/>
        </p:nvSpPr>
        <p:spPr bwMode="auto">
          <a:xfrm>
            <a:off x="-15680" y="4980942"/>
            <a:ext cx="8859838" cy="215444"/>
          </a:xfrm>
          <a:prstGeom prst="rect">
            <a:avLst/>
          </a:prstGeom>
          <a:noFill/>
          <a:ln w="12700" cap="sq">
            <a:noFill/>
            <a:miter lim="800000"/>
            <a:headEnd/>
            <a:tailEnd/>
          </a:ln>
          <a:effectLst/>
        </p:spPr>
        <p:txBody>
          <a:bodyPr>
            <a:prstTxWarp prst="textNoShape">
              <a:avLst/>
            </a:prstTxWarp>
            <a:spAutoFit/>
          </a:bodyPr>
          <a:lstStyle/>
          <a:p>
            <a:pPr algn="r" eaLnBrk="0" hangingPunct="0">
              <a:lnSpc>
                <a:spcPct val="100000"/>
              </a:lnSpc>
              <a:defRPr/>
            </a:pPr>
            <a:r>
              <a:rPr lang="en-US" sz="800" kern="0" spc="20" dirty="0">
                <a:solidFill>
                  <a:schemeClr val="bg1"/>
                </a:solidFill>
                <a:ea typeface="Arial Unicode MS" charset="0"/>
                <a:cs typeface="Arial Unicode MS" charset="0"/>
              </a:rPr>
              <a:t>Copyright</a:t>
            </a:r>
            <a:r>
              <a:rPr lang="en-US" sz="800" kern="0" spc="20" dirty="0" smtClean="0">
                <a:solidFill>
                  <a:schemeClr val="bg1"/>
                </a:solidFill>
                <a:ea typeface="Arial Unicode MS" charset="0"/>
                <a:cs typeface="Arial Unicode MS" charset="0"/>
              </a:rPr>
              <a:t> </a:t>
            </a:r>
            <a:r>
              <a:rPr lang="en-US" sz="800" kern="0" spc="20" baseline="0" dirty="0" smtClean="0">
                <a:solidFill>
                  <a:schemeClr val="bg1"/>
                </a:solidFill>
                <a:ea typeface="Arial Unicode MS" charset="0"/>
                <a:cs typeface="Arial Unicode MS" charset="0"/>
              </a:rPr>
              <a:t> </a:t>
            </a:r>
            <a:r>
              <a:rPr lang="en-US" sz="800" kern="0" spc="20" dirty="0" smtClean="0">
                <a:solidFill>
                  <a:schemeClr val="bg1"/>
                </a:solidFill>
                <a:ea typeface="Arial Unicode MS" charset="0"/>
                <a:cs typeface="Arial Unicode MS" charset="0"/>
              </a:rPr>
              <a:t>© 2015</a:t>
            </a:r>
            <a:r>
              <a:rPr lang="en-US" sz="800" kern="0" spc="20" baseline="0" dirty="0" smtClean="0">
                <a:solidFill>
                  <a:schemeClr val="bg1"/>
                </a:solidFill>
                <a:ea typeface="Arial Unicode MS" charset="0"/>
                <a:cs typeface="Arial Unicode MS" charset="0"/>
              </a:rPr>
              <a:t> </a:t>
            </a:r>
            <a:r>
              <a:rPr lang="en-US" sz="800" kern="0" spc="20" dirty="0" smtClean="0">
                <a:solidFill>
                  <a:schemeClr val="bg1"/>
                </a:solidFill>
                <a:ea typeface="Arial Unicode MS" charset="0"/>
                <a:cs typeface="Arial Unicode MS" charset="0"/>
              </a:rPr>
              <a:t>Rockwell </a:t>
            </a:r>
            <a:r>
              <a:rPr lang="en-US" sz="800" kern="0" spc="20" dirty="0">
                <a:solidFill>
                  <a:schemeClr val="bg1"/>
                </a:solidFill>
                <a:ea typeface="Arial Unicode MS" charset="0"/>
                <a:cs typeface="Arial Unicode MS" charset="0"/>
              </a:rPr>
              <a:t>Automation, Inc. All</a:t>
            </a:r>
            <a:r>
              <a:rPr lang="en-US" sz="800" kern="0" spc="20" dirty="0" smtClean="0">
                <a:solidFill>
                  <a:schemeClr val="bg1"/>
                </a:solidFill>
                <a:ea typeface="Arial Unicode MS" charset="0"/>
                <a:cs typeface="Arial Unicode MS" charset="0"/>
              </a:rPr>
              <a:t> Rights </a:t>
            </a:r>
            <a:r>
              <a:rPr lang="en-US" sz="800" kern="0" spc="20" dirty="0">
                <a:solidFill>
                  <a:schemeClr val="bg1"/>
                </a:solidFill>
                <a:ea typeface="Arial Unicode MS" charset="0"/>
                <a:cs typeface="Arial Unicode MS" charset="0"/>
              </a:rPr>
              <a:t>R</a:t>
            </a:r>
            <a:r>
              <a:rPr lang="en-US" sz="800" kern="0" spc="20" dirty="0" smtClean="0">
                <a:solidFill>
                  <a:schemeClr val="bg1"/>
                </a:solidFill>
                <a:ea typeface="Arial Unicode MS" charset="0"/>
                <a:cs typeface="Arial Unicode MS" charset="0"/>
              </a:rPr>
              <a:t>eserved</a:t>
            </a:r>
            <a:r>
              <a:rPr lang="en-US" sz="800" kern="0" spc="20" dirty="0">
                <a:solidFill>
                  <a:schemeClr val="bg1"/>
                </a:solidFill>
                <a:ea typeface="Arial Unicode MS" charset="0"/>
                <a:cs typeface="Arial Unicode MS" charset="0"/>
              </a:rPr>
              <a:t>.</a:t>
            </a:r>
          </a:p>
        </p:txBody>
      </p:sp>
      <p:sp>
        <p:nvSpPr>
          <p:cNvPr id="15" name="Rectangle 14"/>
          <p:cNvSpPr/>
          <p:nvPr/>
        </p:nvSpPr>
        <p:spPr bwMode="auto">
          <a:xfrm>
            <a:off x="73152" y="64008"/>
            <a:ext cx="7242048" cy="802386"/>
          </a:xfrm>
          <a:prstGeom prst="rect">
            <a:avLst/>
          </a:prstGeom>
          <a:gradFill flip="none" rotWithShape="1">
            <a:gsLst>
              <a:gs pos="1000">
                <a:schemeClr val="bg1">
                  <a:lumMod val="85000"/>
                </a:schemeClr>
              </a:gs>
              <a:gs pos="75000">
                <a:schemeClr val="bg1"/>
              </a:gs>
            </a:gsLst>
            <a:lin ang="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rtl="0" eaLnBrk="0" fontAlgn="base" hangingPunct="0">
              <a:lnSpc>
                <a:spcPct val="100000"/>
              </a:lnSpc>
              <a:spcBef>
                <a:spcPct val="0"/>
              </a:spcBef>
              <a:spcAft>
                <a:spcPct val="0"/>
              </a:spcAft>
              <a:defRPr/>
            </a:pPr>
            <a:endParaRPr lang="en-US" sz="2400" kern="1200" dirty="0">
              <a:solidFill>
                <a:schemeClr val="tx1"/>
              </a:solidFill>
              <a:latin typeface="Arial" charset="0"/>
              <a:ea typeface="+mn-ea"/>
              <a:cs typeface="+mn-cs"/>
            </a:endParaRPr>
          </a:p>
        </p:txBody>
      </p:sp>
      <p:sp>
        <p:nvSpPr>
          <p:cNvPr id="1027" name="Rectangle 2"/>
          <p:cNvSpPr>
            <a:spLocks noGrp="1" noChangeArrowheads="1"/>
          </p:cNvSpPr>
          <p:nvPr>
            <p:ph type="title"/>
          </p:nvPr>
        </p:nvSpPr>
        <p:spPr bwMode="auto">
          <a:xfrm>
            <a:off x="152400" y="137161"/>
            <a:ext cx="7086600" cy="68579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a:t>Click to </a:t>
            </a:r>
            <a:r>
              <a:rPr lang="en-US" dirty="0" smtClean="0"/>
              <a:t>Edit Master</a:t>
            </a:r>
            <a:endParaRPr lang="en-US" dirty="0"/>
          </a:p>
        </p:txBody>
      </p:sp>
      <p:sp>
        <p:nvSpPr>
          <p:cNvPr id="11" name="Text Box 16"/>
          <p:cNvSpPr txBox="1">
            <a:spLocks noChangeArrowheads="1"/>
          </p:cNvSpPr>
          <p:nvPr/>
        </p:nvSpPr>
        <p:spPr bwMode="auto">
          <a:xfrm>
            <a:off x="-16940" y="4977586"/>
            <a:ext cx="514243" cy="215444"/>
          </a:xfrm>
          <a:prstGeom prst="rect">
            <a:avLst/>
          </a:prstGeom>
          <a:noFill/>
          <a:ln w="9525">
            <a:noFill/>
            <a:miter lim="800000"/>
            <a:headEnd/>
            <a:tailEnd/>
          </a:ln>
        </p:spPr>
        <p:txBody>
          <a:bodyPr wrap="none" anchor="b">
            <a:prstTxWarp prst="textNoShape">
              <a:avLst/>
            </a:prstTxWarp>
            <a:spAutoFit/>
          </a:bodyPr>
          <a:lstStyle/>
          <a:p>
            <a:r>
              <a:rPr lang="en-US" sz="800" b="1" kern="0" cap="all" spc="20" dirty="0" smtClean="0">
                <a:solidFill>
                  <a:schemeClr val="bg1"/>
                </a:solidFill>
              </a:rPr>
              <a:t>PUBLIC</a:t>
            </a:r>
            <a:endParaRPr lang="en-US" sz="800" b="1" kern="0" spc="20" dirty="0">
              <a:solidFill>
                <a:schemeClr val="bg1"/>
              </a:solidFill>
            </a:endParaRPr>
          </a:p>
        </p:txBody>
      </p:sp>
      <p:sp>
        <p:nvSpPr>
          <p:cNvPr id="14" name="Text Placeholder 13"/>
          <p:cNvSpPr>
            <a:spLocks noGrp="1"/>
          </p:cNvSpPr>
          <p:nvPr>
            <p:ph type="body" idx="1"/>
          </p:nvPr>
        </p:nvSpPr>
        <p:spPr>
          <a:xfrm>
            <a:off x="152400" y="971550"/>
            <a:ext cx="8839200" cy="4000500"/>
          </a:xfrm>
          <a:prstGeom prst="rect">
            <a:avLst/>
          </a:prstGeom>
        </p:spPr>
        <p:txBody>
          <a:bodyPr vert="horz" lIns="91440" tIns="45720" rIns="91440" bIns="45720" rtlCol="0">
            <a:normAutofit/>
          </a:body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Rectangle 30"/>
          <p:cNvSpPr>
            <a:spLocks noChangeArrowheads="1"/>
          </p:cNvSpPr>
          <p:nvPr/>
        </p:nvSpPr>
        <p:spPr bwMode="auto">
          <a:xfrm>
            <a:off x="7388352" y="64008"/>
            <a:ext cx="1673352" cy="802386"/>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pic>
        <p:nvPicPr>
          <p:cNvPr id="12" name="Picture 10" descr="Rockwell_Automation_White.png"/>
          <p:cNvPicPr>
            <a:picLocks/>
          </p:cNvPicPr>
          <p:nvPr/>
        </p:nvPicPr>
        <p:blipFill>
          <a:blip r:embed="rId23"/>
          <a:stretch>
            <a:fillRect/>
          </a:stretch>
        </p:blipFill>
        <p:spPr bwMode="auto">
          <a:xfrm>
            <a:off x="7610477" y="332741"/>
            <a:ext cx="1213769" cy="286815"/>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704"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Lst>
  <p:transition spd="med"/>
  <p:timing>
    <p:tnLst>
      <p:par>
        <p:cTn id="1" dur="indefinite" restart="never" nodeType="tmRoot"/>
      </p:par>
    </p:tnLst>
  </p:timing>
  <p:txStyles>
    <p:titleStyle>
      <a:lvl1pPr algn="l" rtl="0" eaLnBrk="1" fontAlgn="base" hangingPunct="1">
        <a:lnSpc>
          <a:spcPts val="3000"/>
        </a:lnSpc>
        <a:spcBef>
          <a:spcPct val="0"/>
        </a:spcBef>
        <a:spcAft>
          <a:spcPct val="0"/>
        </a:spcAft>
        <a:defRPr sz="3000">
          <a:solidFill>
            <a:schemeClr val="accent1"/>
          </a:solidFill>
          <a:latin typeface="Arial"/>
          <a:ea typeface="+mj-ea"/>
          <a:cs typeface="Arial"/>
        </a:defRPr>
      </a:lvl1pPr>
      <a:lvl2pPr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2pPr>
      <a:lvl3pPr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3pPr>
      <a:lvl4pPr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4pPr>
      <a:lvl5pPr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5pPr>
      <a:lvl6pPr marL="457200"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6pPr>
      <a:lvl7pPr marL="914400"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7pPr>
      <a:lvl8pPr marL="1371600"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8pPr>
      <a:lvl9pPr marL="1828800"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9pPr>
    </p:titleStyle>
    <p:bodyStyle>
      <a:lvl1pPr marL="287338" indent="-287338" algn="l" rtl="0" eaLnBrk="1" fontAlgn="base" hangingPunct="1">
        <a:lnSpc>
          <a:spcPct val="100000"/>
        </a:lnSpc>
        <a:spcBef>
          <a:spcPts val="0"/>
        </a:spcBef>
        <a:spcAft>
          <a:spcPts val="600"/>
        </a:spcAft>
        <a:buClr>
          <a:srgbClr val="BB2332"/>
        </a:buClr>
        <a:buFont typeface="Wingdings" charset="2"/>
        <a:buChar char="§"/>
        <a:defRPr sz="2400">
          <a:solidFill>
            <a:schemeClr val="tx1"/>
          </a:solidFill>
          <a:latin typeface="+mn-lt"/>
          <a:ea typeface="+mn-ea"/>
          <a:cs typeface="+mn-cs"/>
        </a:defRPr>
      </a:lvl1pPr>
      <a:lvl2pPr marL="804863" indent="-228600" algn="l" rtl="0" eaLnBrk="1" fontAlgn="base" hangingPunct="1">
        <a:lnSpc>
          <a:spcPct val="100000"/>
        </a:lnSpc>
        <a:spcBef>
          <a:spcPts val="0"/>
        </a:spcBef>
        <a:spcAft>
          <a:spcPts val="600"/>
        </a:spcAft>
        <a:buClr>
          <a:schemeClr val="bg1">
            <a:lumMod val="50000"/>
          </a:schemeClr>
        </a:buClr>
        <a:buSzPct val="80000"/>
        <a:buFont typeface="Wingdings" charset="2"/>
        <a:buChar char="§"/>
        <a:defRPr sz="2400">
          <a:solidFill>
            <a:schemeClr val="tx1"/>
          </a:solidFill>
          <a:latin typeface="+mn-lt"/>
          <a:ea typeface="+mn-ea"/>
        </a:defRPr>
      </a:lvl2pPr>
      <a:lvl3pPr marL="1262063" indent="-228600" algn="l" rtl="0" eaLnBrk="1" fontAlgn="base" hangingPunct="1">
        <a:lnSpc>
          <a:spcPct val="100000"/>
        </a:lnSpc>
        <a:spcBef>
          <a:spcPts val="0"/>
        </a:spcBef>
        <a:spcAft>
          <a:spcPts val="600"/>
        </a:spcAft>
        <a:buClr>
          <a:schemeClr val="bg1">
            <a:lumMod val="50000"/>
          </a:schemeClr>
        </a:buClr>
        <a:buSzPct val="80000"/>
        <a:buFont typeface="Wingdings" charset="2"/>
        <a:buChar char="§"/>
        <a:defRPr sz="2000">
          <a:solidFill>
            <a:schemeClr val="tx1"/>
          </a:solidFill>
          <a:latin typeface="+mn-lt"/>
          <a:ea typeface="+mn-ea"/>
        </a:defRPr>
      </a:lvl3pPr>
      <a:lvl4pPr marL="1600200" indent="-228600" algn="l" rtl="0" eaLnBrk="1" fontAlgn="base" hangingPunct="1">
        <a:lnSpc>
          <a:spcPct val="100000"/>
        </a:lnSpc>
        <a:spcBef>
          <a:spcPts val="0"/>
        </a:spcBef>
        <a:spcAft>
          <a:spcPts val="600"/>
        </a:spcAft>
        <a:buClr>
          <a:schemeClr val="bg1">
            <a:lumMod val="50000"/>
          </a:schemeClr>
        </a:buClr>
        <a:buFont typeface="Wingdings" charset="2"/>
        <a:buChar char="§"/>
        <a:defRPr sz="1600" cap="none">
          <a:solidFill>
            <a:schemeClr val="tx1"/>
          </a:solidFill>
          <a:latin typeface="Arial" charset="0"/>
          <a:ea typeface="+mn-ea"/>
        </a:defRPr>
      </a:lvl4pPr>
      <a:lvl5pPr marL="2057400" indent="-228600" algn="l" rtl="0" eaLnBrk="1" fontAlgn="base" hangingPunct="1">
        <a:lnSpc>
          <a:spcPct val="100000"/>
        </a:lnSpc>
        <a:spcBef>
          <a:spcPts val="0"/>
        </a:spcBef>
        <a:spcAft>
          <a:spcPts val="600"/>
        </a:spcAft>
        <a:buClr>
          <a:schemeClr val="bg1">
            <a:lumMod val="50000"/>
          </a:schemeClr>
        </a:buClr>
        <a:buFont typeface="Wingdings" charset="2"/>
        <a:buChar char="§"/>
        <a:defRPr sz="1400" cap="none">
          <a:solidFill>
            <a:schemeClr val="tx1"/>
          </a:solidFill>
          <a:latin typeface="Arial" charset="0"/>
          <a:ea typeface="+mn-ea"/>
        </a:defRPr>
      </a:lvl5pPr>
      <a:lvl6pPr marL="2514600" indent="-228600" algn="l" rtl="0" eaLnBrk="1" fontAlgn="base" hangingPunct="1">
        <a:spcBef>
          <a:spcPct val="20000"/>
        </a:spcBef>
        <a:spcAft>
          <a:spcPct val="0"/>
        </a:spcAft>
        <a:buClr>
          <a:srgbClr val="BB2332"/>
        </a:buClr>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lr>
          <a:srgbClr val="BB2332"/>
        </a:buClr>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lr>
          <a:srgbClr val="BB2332"/>
        </a:buClr>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lr>
          <a:srgbClr val="BB2332"/>
        </a:buClr>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schemeClr>
        </a:solidFill>
        <a:effectLst/>
      </p:bgPr>
    </p:bg>
    <p:spTree>
      <p:nvGrpSpPr>
        <p:cNvPr id="1" name=""/>
        <p:cNvGrpSpPr/>
        <p:nvPr/>
      </p:nvGrpSpPr>
      <p:grpSpPr>
        <a:xfrm>
          <a:off x="0" y="0"/>
          <a:ext cx="0" cy="0"/>
          <a:chOff x="0" y="0"/>
          <a:chExt cx="0" cy="0"/>
        </a:xfrm>
      </p:grpSpPr>
      <p:sp>
        <p:nvSpPr>
          <p:cNvPr id="102430" name="Rectangle 30"/>
          <p:cNvSpPr>
            <a:spLocks noChangeArrowheads="1"/>
          </p:cNvSpPr>
          <p:nvPr/>
        </p:nvSpPr>
        <p:spPr bwMode="auto">
          <a:xfrm>
            <a:off x="76200" y="922020"/>
            <a:ext cx="8991600" cy="4134612"/>
          </a:xfrm>
          <a:prstGeom prst="rect">
            <a:avLst/>
          </a:prstGeom>
          <a:gradFill>
            <a:gsLst>
              <a:gs pos="0">
                <a:schemeClr val="tx1"/>
              </a:gs>
              <a:gs pos="100000">
                <a:schemeClr val="bg2"/>
              </a:gs>
            </a:gsLst>
          </a:gradFill>
          <a:ln>
            <a:headEnd/>
            <a:tailEnd/>
          </a:ln>
          <a:effectLst/>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02406" name="Rectangle 6"/>
          <p:cNvSpPr>
            <a:spLocks noGrp="1" noChangeArrowheads="1"/>
          </p:cNvSpPr>
          <p:nvPr>
            <p:ph type="sldNum" sz="quarter" idx="4"/>
          </p:nvPr>
        </p:nvSpPr>
        <p:spPr bwMode="auto">
          <a:xfrm>
            <a:off x="8610600" y="4988561"/>
            <a:ext cx="450850" cy="1206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lnSpc>
                <a:spcPct val="100000"/>
              </a:lnSpc>
              <a:defRPr sz="800">
                <a:solidFill>
                  <a:srgbClr val="474747"/>
                </a:solidFill>
                <a:latin typeface="+mn-lt"/>
              </a:defRPr>
            </a:lvl1pPr>
          </a:lstStyle>
          <a:p>
            <a:pPr>
              <a:defRPr/>
            </a:pPr>
            <a:fld id="{88F643DE-FFD1-CA4C-BBC2-D70230DFA570}" type="slidenum">
              <a:rPr lang="en-US" smtClean="0"/>
              <a:pPr>
                <a:defRPr/>
              </a:pPr>
              <a:t>‹#›</a:t>
            </a:fld>
            <a:endParaRPr lang="en-US" dirty="0"/>
          </a:p>
        </p:txBody>
      </p:sp>
      <p:sp>
        <p:nvSpPr>
          <p:cNvPr id="15" name="Rectangle 14"/>
          <p:cNvSpPr/>
          <p:nvPr/>
        </p:nvSpPr>
        <p:spPr bwMode="auto">
          <a:xfrm>
            <a:off x="76202" y="59690"/>
            <a:ext cx="7239001" cy="800100"/>
          </a:xfrm>
          <a:prstGeom prst="rect">
            <a:avLst/>
          </a:prstGeom>
          <a:gradFill>
            <a:gsLst>
              <a:gs pos="0">
                <a:schemeClr val="tx1"/>
              </a:gs>
              <a:gs pos="100000">
                <a:schemeClr val="bg2"/>
              </a:gs>
            </a:gsLst>
          </a:gradFill>
          <a:ln>
            <a:headEnd type="none" w="sm" len="sm"/>
            <a:tailEnd type="none" w="sm" len="sm"/>
          </a:ln>
          <a:effectLst/>
        </p:spPr>
        <p:style>
          <a:lnRef idx="0">
            <a:schemeClr val="accent4"/>
          </a:lnRef>
          <a:fillRef idx="3">
            <a:schemeClr val="accent4"/>
          </a:fillRef>
          <a:effectRef idx="3">
            <a:schemeClr val="accent4"/>
          </a:effectRef>
          <a:fontRef idx="minor">
            <a:schemeClr val="lt1"/>
          </a:fontRef>
        </p:style>
        <p:txBody>
          <a:bodyPr/>
          <a:lstStyle/>
          <a:p>
            <a:pPr algn="r" eaLnBrk="0" hangingPunct="0">
              <a:lnSpc>
                <a:spcPct val="85000"/>
              </a:lnSpc>
              <a:spcBef>
                <a:spcPct val="50000"/>
              </a:spcBef>
              <a:defRPr/>
            </a:pPr>
            <a:endParaRPr lang="en-US" dirty="0">
              <a:latin typeface="Arial Narrow" pitchFamily="34" charset="0"/>
              <a:ea typeface="Arial Unicode MS" pitchFamily="34" charset="-128"/>
              <a:cs typeface="Arial Unicode MS" pitchFamily="34" charset="-128"/>
            </a:endParaRPr>
          </a:p>
        </p:txBody>
      </p:sp>
      <p:sp>
        <p:nvSpPr>
          <p:cNvPr id="1027" name="Rectangle 2"/>
          <p:cNvSpPr>
            <a:spLocks noGrp="1" noChangeArrowheads="1"/>
          </p:cNvSpPr>
          <p:nvPr>
            <p:ph type="title"/>
          </p:nvPr>
        </p:nvSpPr>
        <p:spPr bwMode="auto">
          <a:xfrm>
            <a:off x="152400" y="179785"/>
            <a:ext cx="7086600" cy="5715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a:t>Click to </a:t>
            </a:r>
            <a:r>
              <a:rPr lang="en-US" dirty="0" smtClean="0"/>
              <a:t>Add Title</a:t>
            </a:r>
            <a:endParaRPr lang="en-US" dirty="0"/>
          </a:p>
        </p:txBody>
      </p:sp>
      <p:sp>
        <p:nvSpPr>
          <p:cNvPr id="18" name="Rectangle 11"/>
          <p:cNvSpPr>
            <a:spLocks noChangeArrowheads="1"/>
          </p:cNvSpPr>
          <p:nvPr/>
        </p:nvSpPr>
        <p:spPr bwMode="auto">
          <a:xfrm>
            <a:off x="228602" y="4984455"/>
            <a:ext cx="8643937" cy="215444"/>
          </a:xfrm>
          <a:prstGeom prst="rect">
            <a:avLst/>
          </a:prstGeom>
          <a:noFill/>
          <a:ln w="12700" cap="sq">
            <a:noFill/>
            <a:miter lim="800000"/>
            <a:headEnd/>
            <a:tailEnd/>
          </a:ln>
          <a:effectLst/>
        </p:spPr>
        <p:txBody>
          <a:bodyPr>
            <a:prstTxWarp prst="textNoShape">
              <a:avLst/>
            </a:prstTxWarp>
            <a:spAutoFit/>
          </a:bodyPr>
          <a:lstStyle/>
          <a:p>
            <a:pPr algn="r" eaLnBrk="0" hangingPunct="0">
              <a:lnSpc>
                <a:spcPct val="100000"/>
              </a:lnSpc>
              <a:defRPr/>
            </a:pPr>
            <a:r>
              <a:rPr lang="en-US" sz="800" kern="0" spc="20" dirty="0" smtClean="0">
                <a:solidFill>
                  <a:schemeClr val="bg2"/>
                </a:solidFill>
                <a:ea typeface="Arial Unicode MS" charset="0"/>
                <a:cs typeface="Arial Unicode MS" charset="0"/>
              </a:rPr>
              <a:t>Copyright  © 2015</a:t>
            </a:r>
            <a:r>
              <a:rPr lang="en-US" sz="800" kern="0" spc="20" baseline="0" dirty="0" smtClean="0">
                <a:solidFill>
                  <a:schemeClr val="bg2"/>
                </a:solidFill>
                <a:ea typeface="Arial Unicode MS" charset="0"/>
                <a:cs typeface="Arial Unicode MS" charset="0"/>
              </a:rPr>
              <a:t> </a:t>
            </a:r>
            <a:r>
              <a:rPr lang="en-US" sz="800" kern="0" spc="20" dirty="0" smtClean="0">
                <a:solidFill>
                  <a:schemeClr val="bg2"/>
                </a:solidFill>
                <a:ea typeface="Arial Unicode MS" charset="0"/>
                <a:cs typeface="Arial Unicode MS" charset="0"/>
              </a:rPr>
              <a:t>Rockwell Automation, Inc. All Rights Reserved.</a:t>
            </a:r>
            <a:endParaRPr lang="en-US" sz="800" kern="0" spc="20" dirty="0">
              <a:solidFill>
                <a:schemeClr val="bg2"/>
              </a:solidFill>
              <a:ea typeface="Arial Unicode MS" charset="0"/>
              <a:cs typeface="Arial Unicode MS" charset="0"/>
            </a:endParaRPr>
          </a:p>
        </p:txBody>
      </p:sp>
      <p:sp>
        <p:nvSpPr>
          <p:cNvPr id="16" name="Text Box 16"/>
          <p:cNvSpPr txBox="1">
            <a:spLocks noChangeArrowheads="1"/>
          </p:cNvSpPr>
          <p:nvPr/>
        </p:nvSpPr>
        <p:spPr bwMode="auto">
          <a:xfrm>
            <a:off x="-16940" y="4989016"/>
            <a:ext cx="514243" cy="215444"/>
          </a:xfrm>
          <a:prstGeom prst="rect">
            <a:avLst/>
          </a:prstGeom>
          <a:noFill/>
          <a:ln w="9525">
            <a:noFill/>
            <a:miter lim="800000"/>
            <a:headEnd/>
            <a:tailEnd/>
          </a:ln>
        </p:spPr>
        <p:txBody>
          <a:bodyPr wrap="none" anchor="b">
            <a:prstTxWarp prst="textNoShape">
              <a:avLst/>
            </a:prstTxWarp>
            <a:spAutoFit/>
          </a:bodyPr>
          <a:lstStyle/>
          <a:p>
            <a:r>
              <a:rPr lang="en-US" sz="800" b="1" kern="0" cap="all" spc="20" dirty="0" smtClean="0">
                <a:solidFill>
                  <a:schemeClr val="bg2"/>
                </a:solidFill>
              </a:rPr>
              <a:t>PUBLIC</a:t>
            </a:r>
            <a:endParaRPr lang="en-US" sz="800" b="1" kern="0" spc="20" dirty="0">
              <a:solidFill>
                <a:schemeClr val="bg2"/>
              </a:solidFill>
            </a:endParaRPr>
          </a:p>
        </p:txBody>
      </p:sp>
      <p:sp>
        <p:nvSpPr>
          <p:cNvPr id="21" name="Text Placeholder 20"/>
          <p:cNvSpPr>
            <a:spLocks noGrp="1"/>
          </p:cNvSpPr>
          <p:nvPr>
            <p:ph type="body" idx="1"/>
          </p:nvPr>
        </p:nvSpPr>
        <p:spPr>
          <a:xfrm>
            <a:off x="152400" y="971550"/>
            <a:ext cx="8839200" cy="40005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Rectangle 30"/>
          <p:cNvSpPr>
            <a:spLocks noChangeArrowheads="1"/>
          </p:cNvSpPr>
          <p:nvPr/>
        </p:nvSpPr>
        <p:spPr bwMode="auto">
          <a:xfrm>
            <a:off x="7388352" y="64008"/>
            <a:ext cx="1673352" cy="802386"/>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pic>
        <p:nvPicPr>
          <p:cNvPr id="22" name="Picture 10" descr="Rockwell_Automation_White.png"/>
          <p:cNvPicPr>
            <a:picLocks/>
          </p:cNvPicPr>
          <p:nvPr/>
        </p:nvPicPr>
        <p:blipFill>
          <a:blip r:embed="rId24"/>
          <a:stretch>
            <a:fillRect/>
          </a:stretch>
        </p:blipFill>
        <p:spPr bwMode="auto">
          <a:xfrm>
            <a:off x="7610477" y="332741"/>
            <a:ext cx="1213769" cy="286815"/>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703"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 id="2147483701" r:id="rId21"/>
    <p:sldLayoutId id="2147483702" r:id="rId22"/>
  </p:sldLayoutIdLst>
  <p:transition spd="med"/>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3000" b="0">
          <a:solidFill>
            <a:schemeClr val="bg1"/>
          </a:solidFill>
          <a:latin typeface="Arial"/>
          <a:ea typeface="+mj-ea"/>
          <a:cs typeface="Arial"/>
        </a:defRPr>
      </a:lvl1pPr>
      <a:lvl2pPr algn="l" rtl="0" eaLnBrk="0" fontAlgn="base" hangingPunct="0">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2pPr>
      <a:lvl3pPr algn="l" rtl="0" eaLnBrk="0" fontAlgn="base" hangingPunct="0">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3pPr>
      <a:lvl4pPr algn="l" rtl="0" eaLnBrk="0" fontAlgn="base" hangingPunct="0">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4pPr>
      <a:lvl5pPr algn="l" rtl="0" eaLnBrk="0" fontAlgn="base" hangingPunct="0">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5pPr>
      <a:lvl6pPr marL="457200" algn="l" rtl="0" fontAlgn="base">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6pPr>
      <a:lvl7pPr marL="914400" algn="l" rtl="0" fontAlgn="base">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7pPr>
      <a:lvl8pPr marL="1371600" algn="l" rtl="0" fontAlgn="base">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8pPr>
      <a:lvl9pPr marL="1828800" algn="l" rtl="0" fontAlgn="base">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9pPr>
    </p:titleStyle>
    <p:bodyStyle>
      <a:lvl1pPr marL="287338" marR="0" indent="-287338" algn="l" defTabSz="914400" rtl="0" eaLnBrk="1" fontAlgn="base" latinLnBrk="0" hangingPunct="1">
        <a:lnSpc>
          <a:spcPct val="100000"/>
        </a:lnSpc>
        <a:spcBef>
          <a:spcPts val="0"/>
        </a:spcBef>
        <a:spcAft>
          <a:spcPts val="600"/>
        </a:spcAft>
        <a:buClr>
          <a:schemeClr val="accent1"/>
        </a:buClr>
        <a:buSzTx/>
        <a:buFont typeface="Wingdings" charset="2"/>
        <a:buChar char="§"/>
        <a:tabLst/>
        <a:defRPr sz="2400">
          <a:solidFill>
            <a:schemeClr val="bg1"/>
          </a:solidFill>
          <a:latin typeface="+mn-lt"/>
          <a:ea typeface="+mn-ea"/>
          <a:cs typeface="+mn-cs"/>
        </a:defRPr>
      </a:lvl1pPr>
      <a:lvl2pPr marL="804863" marR="0" indent="-228600" algn="l" defTabSz="914400" rtl="0" eaLnBrk="1" fontAlgn="base" latinLnBrk="0" hangingPunct="1">
        <a:lnSpc>
          <a:spcPct val="100000"/>
        </a:lnSpc>
        <a:spcBef>
          <a:spcPts val="0"/>
        </a:spcBef>
        <a:spcAft>
          <a:spcPts val="600"/>
        </a:spcAft>
        <a:buClr>
          <a:schemeClr val="bg1">
            <a:lumMod val="75000"/>
          </a:schemeClr>
        </a:buClr>
        <a:buSzPct val="80000"/>
        <a:buFont typeface="Wingdings" charset="2"/>
        <a:buChar char="§"/>
        <a:tabLst/>
        <a:defRPr sz="2400">
          <a:solidFill>
            <a:schemeClr val="bg1"/>
          </a:solidFill>
          <a:latin typeface="+mn-lt"/>
          <a:ea typeface="+mn-ea"/>
        </a:defRPr>
      </a:lvl2pPr>
      <a:lvl3pPr marL="1262063" marR="0" indent="-228600" algn="l" defTabSz="914400" rtl="0" eaLnBrk="1" fontAlgn="base" latinLnBrk="0" hangingPunct="1">
        <a:lnSpc>
          <a:spcPct val="100000"/>
        </a:lnSpc>
        <a:spcBef>
          <a:spcPts val="0"/>
        </a:spcBef>
        <a:spcAft>
          <a:spcPts val="600"/>
        </a:spcAft>
        <a:buClr>
          <a:schemeClr val="bg1">
            <a:lumMod val="75000"/>
          </a:schemeClr>
        </a:buClr>
        <a:buSzPct val="80000"/>
        <a:buFont typeface="Wingdings" charset="2"/>
        <a:buChar char="§"/>
        <a:tabLst/>
        <a:defRPr sz="2000">
          <a:solidFill>
            <a:schemeClr val="bg1"/>
          </a:solidFill>
          <a:latin typeface="+mn-lt"/>
          <a:ea typeface="+mn-ea"/>
        </a:defRPr>
      </a:lvl3pPr>
      <a:lvl4pPr marL="1600200" marR="0" indent="-228600" algn="l" defTabSz="914400" rtl="0" eaLnBrk="1" fontAlgn="base" latinLnBrk="0" hangingPunct="1">
        <a:lnSpc>
          <a:spcPct val="100000"/>
        </a:lnSpc>
        <a:spcBef>
          <a:spcPts val="0"/>
        </a:spcBef>
        <a:spcAft>
          <a:spcPts val="600"/>
        </a:spcAft>
        <a:buClr>
          <a:schemeClr val="bg1">
            <a:lumMod val="75000"/>
          </a:schemeClr>
        </a:buClr>
        <a:buSzTx/>
        <a:buFont typeface="Wingdings" charset="2"/>
        <a:buChar char="§"/>
        <a:tabLst/>
        <a:defRPr sz="1600">
          <a:solidFill>
            <a:schemeClr val="bg1"/>
          </a:solidFill>
          <a:latin typeface="Arial" charset="0"/>
          <a:ea typeface="+mn-ea"/>
        </a:defRPr>
      </a:lvl4pPr>
      <a:lvl5pPr marL="2057400" marR="0" indent="-228600" algn="l" defTabSz="914400" rtl="0" eaLnBrk="1" fontAlgn="base" latinLnBrk="0" hangingPunct="1">
        <a:lnSpc>
          <a:spcPct val="100000"/>
        </a:lnSpc>
        <a:spcBef>
          <a:spcPts val="0"/>
        </a:spcBef>
        <a:spcAft>
          <a:spcPts val="600"/>
        </a:spcAft>
        <a:buClr>
          <a:schemeClr val="bg1">
            <a:lumMod val="75000"/>
          </a:schemeClr>
        </a:buClr>
        <a:buSzTx/>
        <a:buFont typeface="Wingdings" charset="2"/>
        <a:buChar char="§"/>
        <a:tabLst/>
        <a:defRPr sz="1400">
          <a:solidFill>
            <a:schemeClr val="bg1"/>
          </a:solidFill>
          <a:latin typeface="Arial" charset="0"/>
          <a:ea typeface="+mn-ea"/>
        </a:defRPr>
      </a:lvl5pPr>
      <a:lvl6pPr marL="2514600" indent="-228600" algn="l" rtl="0" fontAlgn="base">
        <a:spcBef>
          <a:spcPct val="20000"/>
        </a:spcBef>
        <a:spcAft>
          <a:spcPct val="0"/>
        </a:spcAft>
        <a:buClr>
          <a:srgbClr val="BB2332"/>
        </a:buClr>
        <a:buChar char="»"/>
        <a:defRPr sz="2000">
          <a:solidFill>
            <a:schemeClr val="tx1"/>
          </a:solidFill>
          <a:latin typeface="Arial" charset="0"/>
          <a:ea typeface="+mn-ea"/>
        </a:defRPr>
      </a:lvl6pPr>
      <a:lvl7pPr marL="2971800" indent="-228600" algn="l" rtl="0" fontAlgn="base">
        <a:spcBef>
          <a:spcPct val="20000"/>
        </a:spcBef>
        <a:spcAft>
          <a:spcPct val="0"/>
        </a:spcAft>
        <a:buClr>
          <a:srgbClr val="BB2332"/>
        </a:buClr>
        <a:buChar char="»"/>
        <a:defRPr sz="2000">
          <a:solidFill>
            <a:schemeClr val="tx1"/>
          </a:solidFill>
          <a:latin typeface="Arial" charset="0"/>
          <a:ea typeface="+mn-ea"/>
        </a:defRPr>
      </a:lvl7pPr>
      <a:lvl8pPr marL="3429000" indent="-228600" algn="l" rtl="0" fontAlgn="base">
        <a:spcBef>
          <a:spcPct val="20000"/>
        </a:spcBef>
        <a:spcAft>
          <a:spcPct val="0"/>
        </a:spcAft>
        <a:buClr>
          <a:srgbClr val="BB2332"/>
        </a:buClr>
        <a:buChar char="»"/>
        <a:defRPr sz="2000">
          <a:solidFill>
            <a:schemeClr val="tx1"/>
          </a:solidFill>
          <a:latin typeface="Arial" charset="0"/>
          <a:ea typeface="+mn-ea"/>
        </a:defRPr>
      </a:lvl8pPr>
      <a:lvl9pPr marL="3886200" indent="-228600" algn="l" rtl="0" fontAlgn="base">
        <a:spcBef>
          <a:spcPct val="20000"/>
        </a:spcBef>
        <a:spcAft>
          <a:spcPct val="0"/>
        </a:spcAft>
        <a:buClr>
          <a:srgbClr val="BB2332"/>
        </a:buClr>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8" Type="http://schemas.openxmlformats.org/officeDocument/2006/relationships/hyperlink" Target="http://ab.rockwellautomation.com/Networks-and-Communications/Ethernet-IP-Network" TargetMode="External"/><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literature.rockwellautomation.com/idc/groups/literature/documents/um/1783-um007_-en-p.pdf"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30.emf"/><Relationship Id="rId5" Type="http://schemas.openxmlformats.org/officeDocument/2006/relationships/oleObject" Target="../embeddings/Microsoft_Excel_97-2003_Worksheet1.xls"/><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hyperlink" Target="http://literature.rockwellautomation.com/idc/groups/literature/documents/at/enet-at002_-en-p.pdf"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www.ab.co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literature.rockwellautomation.com/idc/groups/literature/documents/ap/enet-ap005_-en-p.pdf" TargetMode="External"/><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hyperlink" Target="Supported%20network%20topologies%20covered%20in%20Ethernet%20Design%20Considerations%20enet-rm002%20Link:" TargetMode="External"/><Relationship Id="rId4" Type="http://schemas.openxmlformats.org/officeDocument/2006/relationships/hyperlink" Target="http://literature.rockwellautomation.com/idc/groups/literature/documents/rm/enet-rm003_-en-p.pdf"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literature.rockwellautomation.com/idc/groups/literature/documents/at/ia-at003_-en-p.pdf"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EtherNet</a:t>
            </a:r>
            <a:r>
              <a:rPr lang="en-US" dirty="0" smtClean="0"/>
              <a:t>/IP </a:t>
            </a:r>
            <a:r>
              <a:rPr lang="en-US" dirty="0"/>
              <a:t>Book of Knowledge</a:t>
            </a:r>
          </a:p>
        </p:txBody>
      </p:sp>
      <p:sp>
        <p:nvSpPr>
          <p:cNvPr id="3" name="Subtitle 2"/>
          <p:cNvSpPr>
            <a:spLocks noGrp="1"/>
          </p:cNvSpPr>
          <p:nvPr>
            <p:ph type="subTitle" idx="1"/>
          </p:nvPr>
        </p:nvSpPr>
        <p:spPr/>
        <p:txBody>
          <a:bodyPr/>
          <a:lstStyle/>
          <a:p>
            <a:r>
              <a:rPr lang="en-US" dirty="0" smtClean="0"/>
              <a:t>Answer </a:t>
            </a:r>
            <a:r>
              <a:rPr lang="en-US" dirty="0"/>
              <a:t>ID 57174</a:t>
            </a:r>
          </a:p>
        </p:txBody>
      </p:sp>
      <p:sp>
        <p:nvSpPr>
          <p:cNvPr id="4" name="Text Box 6"/>
          <p:cNvSpPr txBox="1">
            <a:spLocks noChangeArrowheads="1"/>
          </p:cNvSpPr>
          <p:nvPr/>
        </p:nvSpPr>
        <p:spPr bwMode="auto">
          <a:xfrm>
            <a:off x="838200" y="2959418"/>
            <a:ext cx="6248400" cy="338554"/>
          </a:xfrm>
          <a:prstGeom prst="rect">
            <a:avLst/>
          </a:prstGeom>
          <a:noFill/>
          <a:ln w="9525">
            <a:noFill/>
            <a:miter lim="800000"/>
            <a:headEnd/>
            <a:tailEnd/>
          </a:ln>
        </p:spPr>
        <p:txBody>
          <a:bodyPr>
            <a:prstTxWarp prst="textNoShape">
              <a:avLst/>
            </a:prstTxWarp>
            <a:spAutoFit/>
          </a:bodyPr>
          <a:lstStyle/>
          <a:p>
            <a:pPr eaLnBrk="0" hangingPunct="0">
              <a:lnSpc>
                <a:spcPct val="100000"/>
              </a:lnSpc>
            </a:pPr>
            <a:r>
              <a:rPr lang="en-US" sz="1600" dirty="0" smtClean="0">
                <a:solidFill>
                  <a:schemeClr val="bg2"/>
                </a:solidFill>
              </a:rPr>
              <a:t>September 2015</a:t>
            </a:r>
            <a:endParaRPr lang="en-US" sz="1600" dirty="0">
              <a:solidFill>
                <a:schemeClr val="bg2"/>
              </a:solidFill>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Stratix</a:t>
            </a:r>
            <a:r>
              <a:rPr lang="en-US" dirty="0" smtClean="0"/>
              <a:t> Notes</a:t>
            </a:r>
            <a:endParaRPr lang="en-US" dirty="0"/>
          </a:p>
        </p:txBody>
      </p:sp>
    </p:spTree>
    <p:extLst>
      <p:ext uri="{BB962C8B-B14F-4D97-AF65-F5344CB8AC3E}">
        <p14:creationId xmlns:p14="http://schemas.microsoft.com/office/powerpoint/2010/main" val="113205092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30" name="Picture 14" descr="Bulletin 1783 Stratix 5900 Services Rou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241" y="3844291"/>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descr="Bulletin 9300 Network Address Translation (NAT) Devi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7135" y="1618378"/>
            <a:ext cx="1143000" cy="1143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
            </a:r>
            <a:br>
              <a:rPr lang="en-US" dirty="0" smtClean="0"/>
            </a:br>
            <a:r>
              <a:rPr lang="en-US" dirty="0" smtClean="0"/>
              <a:t>Networking Line-Up</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11</a:t>
            </a:fld>
            <a:endParaRPr lang="en-US"/>
          </a:p>
        </p:txBody>
      </p:sp>
      <p:pic>
        <p:nvPicPr>
          <p:cNvPr id="9220" name="Picture 4" descr="Stratix 5410 Industrial Distribution Switch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5867" y="1932352"/>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Stratix 5400 Industrial Ethernet Switch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9844" y="1046878"/>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Stratix 5100 Wireless Access Point/Workgroup Brid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7179" y="3506016"/>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Stratix 5700 Industrial Managed Ethernet Switch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25089" y="3658593"/>
            <a:ext cx="1143000" cy="1143001"/>
          </a:xfrm>
          <a:prstGeom prst="rect">
            <a:avLst/>
          </a:prstGeom>
          <a:noFill/>
          <a:extLst>
            <a:ext uri="{909E8E84-426E-40DD-AFC4-6F175D3DCCD1}">
              <a14:hiddenFill xmlns:a14="http://schemas.microsoft.com/office/drawing/2010/main">
                <a:solidFill>
                  <a:srgbClr val="FFFFFF"/>
                </a:solidFill>
              </a14:hiddenFill>
            </a:ext>
          </a:extLst>
        </p:spPr>
      </p:pic>
      <p:sp>
        <p:nvSpPr>
          <p:cNvPr id="14340" name="Rectangle 3"/>
          <p:cNvSpPr>
            <a:spLocks noGrp="1" noChangeArrowheads="1"/>
          </p:cNvSpPr>
          <p:nvPr>
            <p:ph idx="4294967295"/>
          </p:nvPr>
        </p:nvSpPr>
        <p:spPr>
          <a:xfrm>
            <a:off x="190500" y="988718"/>
            <a:ext cx="6572250" cy="3322025"/>
          </a:xfrm>
          <a:prstGeom prst="rect">
            <a:avLst/>
          </a:prstGeom>
        </p:spPr>
        <p:txBody>
          <a:bodyPr>
            <a:normAutofit/>
          </a:bodyPr>
          <a:lstStyle/>
          <a:p>
            <a:r>
              <a:rPr lang="en-US" dirty="0" smtClean="0"/>
              <a:t>Various network products available</a:t>
            </a:r>
          </a:p>
          <a:p>
            <a:pPr lvl="1"/>
            <a:r>
              <a:rPr lang="en-US" dirty="0" smtClean="0"/>
              <a:t>Switches</a:t>
            </a:r>
          </a:p>
          <a:p>
            <a:pPr lvl="1"/>
            <a:r>
              <a:rPr lang="en-US" dirty="0" smtClean="0"/>
              <a:t>Routers</a:t>
            </a:r>
          </a:p>
          <a:p>
            <a:pPr lvl="1"/>
            <a:r>
              <a:rPr lang="en-US" dirty="0" smtClean="0"/>
              <a:t>NAT</a:t>
            </a:r>
          </a:p>
          <a:p>
            <a:r>
              <a:rPr lang="en-US" dirty="0" smtClean="0"/>
              <a:t>Visit website to see available items</a:t>
            </a:r>
          </a:p>
          <a:p>
            <a:pPr lvl="2"/>
            <a:r>
              <a:rPr lang="en-US" dirty="0" smtClean="0"/>
              <a:t> </a:t>
            </a:r>
            <a:r>
              <a:rPr lang="en-US" dirty="0">
                <a:hlinkClick r:id="rId8"/>
              </a:rPr>
              <a:t>http://ab.rockwellautomation.com/Networks-and-Communications/Ethernet-IP-Network</a:t>
            </a:r>
            <a:endParaRPr lang="en-US" dirty="0" smtClean="0"/>
          </a:p>
          <a:p>
            <a:pPr lvl="1"/>
            <a:endParaRPr lang="en-US" dirty="0" smtClean="0"/>
          </a:p>
        </p:txBody>
      </p:sp>
    </p:spTree>
    <p:extLst>
      <p:ext uri="{BB962C8B-B14F-4D97-AF65-F5344CB8AC3E}">
        <p14:creationId xmlns:p14="http://schemas.microsoft.com/office/powerpoint/2010/main" val="2690521326"/>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ulletin 9300 Network Address Translation (NAT) Devi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9650" y="1599441"/>
            <a:ext cx="2971800" cy="242887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Stand Alone Nat Devices</a:t>
            </a:r>
            <a:endParaRPr lang="en-US" dirty="0"/>
          </a:p>
        </p:txBody>
      </p:sp>
      <p:sp>
        <p:nvSpPr>
          <p:cNvPr id="14340" name="Rectangle 3"/>
          <p:cNvSpPr>
            <a:spLocks noGrp="1" noChangeArrowheads="1"/>
          </p:cNvSpPr>
          <p:nvPr>
            <p:ph idx="4294967295"/>
          </p:nvPr>
        </p:nvSpPr>
        <p:spPr>
          <a:xfrm>
            <a:off x="313407" y="1016002"/>
            <a:ext cx="6369276" cy="3595755"/>
          </a:xfrm>
          <a:prstGeom prst="rect">
            <a:avLst/>
          </a:prstGeom>
        </p:spPr>
        <p:txBody>
          <a:bodyPr>
            <a:normAutofit fontScale="85000" lnSpcReduction="10000"/>
          </a:bodyPr>
          <a:lstStyle/>
          <a:p>
            <a:r>
              <a:rPr lang="en-US" b="1" dirty="0" smtClean="0"/>
              <a:t>1783-NATR</a:t>
            </a:r>
            <a:endParaRPr lang="en-US" dirty="0"/>
          </a:p>
          <a:p>
            <a:pPr lvl="2"/>
            <a:r>
              <a:rPr lang="en-US" dirty="0"/>
              <a:t>Use simple 1:1 Network Address Translation (NAT) to map IP addresses on the machine subnet to IP addresses on the control network (support for up to 32 translation mappings)</a:t>
            </a:r>
          </a:p>
          <a:p>
            <a:pPr lvl="2"/>
            <a:r>
              <a:rPr lang="en-US" dirty="0"/>
              <a:t>Support both Linear and Device Level Ring (DLR) topologies on the machine network</a:t>
            </a:r>
          </a:p>
          <a:p>
            <a:r>
              <a:rPr lang="en-US" b="1" dirty="0" smtClean="0"/>
              <a:t>9300-ENA</a:t>
            </a:r>
            <a:endParaRPr lang="en-US" dirty="0"/>
          </a:p>
          <a:p>
            <a:pPr lvl="2"/>
            <a:r>
              <a:rPr lang="en-US" dirty="0"/>
              <a:t>Provide Ethernet IP Address translations for up to 128 devices</a:t>
            </a:r>
          </a:p>
          <a:p>
            <a:pPr lvl="2"/>
            <a:r>
              <a:rPr lang="en-US" dirty="0"/>
              <a:t>Include an Embedded Network Discovery Tool with a DHCP Server for analysis and configuration of local network devices</a:t>
            </a:r>
          </a:p>
          <a:p>
            <a:pPr lvl="2"/>
            <a:r>
              <a:rPr lang="en-US" dirty="0"/>
              <a:t>Offer SD card support for initial configuration and </a:t>
            </a:r>
            <a:r>
              <a:rPr lang="en-US" dirty="0" smtClean="0"/>
              <a:t>backup/</a:t>
            </a:r>
            <a:r>
              <a:rPr lang="en-US" dirty="0" err="1" smtClean="0"/>
              <a:t>restor</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12</a:t>
            </a:fld>
            <a:endParaRPr lang="en-US" dirty="0"/>
          </a:p>
        </p:txBody>
      </p:sp>
    </p:spTree>
    <p:extLst>
      <p:ext uri="{BB962C8B-B14F-4D97-AF65-F5344CB8AC3E}">
        <p14:creationId xmlns:p14="http://schemas.microsoft.com/office/powerpoint/2010/main" val="32877227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657" y="240863"/>
            <a:ext cx="7086600" cy="685799"/>
          </a:xfrm>
        </p:spPr>
        <p:txBody>
          <a:bodyPr/>
          <a:lstStyle/>
          <a:p>
            <a:r>
              <a:rPr lang="en-US" dirty="0"/>
              <a:t>5K &amp; 8K </a:t>
            </a:r>
            <a:r>
              <a:rPr lang="en-US" dirty="0" smtClean="0"/>
              <a:t/>
            </a:r>
            <a:br>
              <a:rPr lang="en-US" dirty="0" smtClean="0"/>
            </a:br>
            <a:r>
              <a:rPr lang="en-US" dirty="0" smtClean="0"/>
              <a:t>Routing Options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13</a:t>
            </a:fld>
            <a:endParaRPr lang="en-US"/>
          </a:p>
        </p:txBody>
      </p:sp>
      <p:sp>
        <p:nvSpPr>
          <p:cNvPr id="14340" name="Rectangle 3"/>
          <p:cNvSpPr>
            <a:spLocks noGrp="1" noChangeArrowheads="1"/>
          </p:cNvSpPr>
          <p:nvPr>
            <p:ph sz="quarter" idx="11"/>
          </p:nvPr>
        </p:nvSpPr>
        <p:spPr>
          <a:xfrm>
            <a:off x="190814" y="1568554"/>
            <a:ext cx="8763000" cy="3257550"/>
          </a:xfrm>
          <a:prstGeom prst="rect">
            <a:avLst/>
          </a:prstGeom>
        </p:spPr>
        <p:txBody>
          <a:bodyPr>
            <a:normAutofit fontScale="92500" lnSpcReduction="20000"/>
          </a:bodyPr>
          <a:lstStyle/>
          <a:p>
            <a:r>
              <a:rPr lang="en-US" dirty="0" smtClean="0"/>
              <a:t>Static routing supported</a:t>
            </a:r>
          </a:p>
          <a:p>
            <a:pPr lvl="1"/>
            <a:r>
              <a:rPr lang="en-US" dirty="0" smtClean="0"/>
              <a:t>Manually configured</a:t>
            </a:r>
          </a:p>
          <a:p>
            <a:r>
              <a:rPr lang="en-US" dirty="0" smtClean="0"/>
              <a:t>Connected routing supported</a:t>
            </a:r>
          </a:p>
          <a:p>
            <a:pPr lvl="1"/>
            <a:r>
              <a:rPr lang="en-US" dirty="0" smtClean="0"/>
              <a:t>All connected </a:t>
            </a:r>
            <a:r>
              <a:rPr lang="en-US" dirty="0" err="1" smtClean="0"/>
              <a:t>Vlans</a:t>
            </a:r>
            <a:r>
              <a:rPr lang="en-US" dirty="0" smtClean="0"/>
              <a:t> must have IP interface configured on one switch</a:t>
            </a:r>
          </a:p>
          <a:p>
            <a:r>
              <a:rPr lang="en-US" dirty="0" smtClean="0"/>
              <a:t>Dynamic routing supported in select versions</a:t>
            </a:r>
            <a:endParaRPr lang="en-US" dirty="0"/>
          </a:p>
          <a:p>
            <a:pPr lvl="1"/>
            <a:r>
              <a:rPr lang="en-US" dirty="0" smtClean="0"/>
              <a:t>Uses routing protocol to build routing tables</a:t>
            </a:r>
            <a:endParaRPr lang="en-US" dirty="0"/>
          </a:p>
          <a:p>
            <a:r>
              <a:rPr lang="en-US" dirty="0" smtClean="0"/>
              <a:t>See manual for more information:</a:t>
            </a:r>
            <a:endParaRPr lang="en-US" dirty="0"/>
          </a:p>
          <a:p>
            <a:pPr lvl="1"/>
            <a:r>
              <a:rPr lang="en-US" dirty="0">
                <a:hlinkClick r:id="rId2"/>
              </a:rPr>
              <a:t>http://literature.rockwellautomation.com/idc/groups/literature/documents/um/1783-um007_-</a:t>
            </a:r>
            <a:r>
              <a:rPr lang="en-US" dirty="0" smtClean="0">
                <a:hlinkClick r:id="rId2"/>
              </a:rPr>
              <a:t>en-p.pdf</a:t>
            </a:r>
            <a:endParaRPr lang="en-US" dirty="0" smtClean="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Stratix 5k/8k switches support routing (except 5100 wireless)</a:t>
            </a:r>
          </a:p>
        </p:txBody>
      </p:sp>
    </p:spTree>
    <p:extLst>
      <p:ext uri="{BB962C8B-B14F-4D97-AF65-F5344CB8AC3E}">
        <p14:creationId xmlns:p14="http://schemas.microsoft.com/office/powerpoint/2010/main" val="2206023237"/>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4909" y="237900"/>
            <a:ext cx="7086600" cy="685799"/>
          </a:xfrm>
        </p:spPr>
        <p:txBody>
          <a:bodyPr/>
          <a:lstStyle/>
          <a:p>
            <a:r>
              <a:rPr lang="en-US" dirty="0" smtClean="0"/>
              <a:t>DLR</a:t>
            </a:r>
            <a:br>
              <a:rPr lang="en-US" dirty="0" smtClean="0"/>
            </a:br>
            <a:r>
              <a:rPr lang="en-US" dirty="0" smtClean="0"/>
              <a:t>Configuring Stratix 5400/5700</a:t>
            </a:r>
            <a:endParaRPr lang="en-US" dirty="0"/>
          </a:p>
        </p:txBody>
      </p:sp>
      <p:sp>
        <p:nvSpPr>
          <p:cNvPr id="14340" name="Rectangle 3"/>
          <p:cNvSpPr>
            <a:spLocks noGrp="1" noChangeArrowheads="1"/>
          </p:cNvSpPr>
          <p:nvPr>
            <p:ph idx="4294967295"/>
          </p:nvPr>
        </p:nvSpPr>
        <p:spPr>
          <a:xfrm>
            <a:off x="1301948" y="1016001"/>
            <a:ext cx="6572250" cy="2558227"/>
          </a:xfrm>
          <a:prstGeom prst="rect">
            <a:avLst/>
          </a:prstGeom>
        </p:spPr>
        <p:txBody>
          <a:bodyPr>
            <a:normAutofit/>
          </a:bodyPr>
          <a:lstStyle/>
          <a:p>
            <a:r>
              <a:rPr lang="en-US" dirty="0" smtClean="0"/>
              <a:t>Can be enabled through web browser (Device Manager)</a:t>
            </a:r>
          </a:p>
        </p:txBody>
      </p:sp>
      <p:sp>
        <p:nvSpPr>
          <p:cNvPr id="6" name="Slide Number Placeholder 5"/>
          <p:cNvSpPr>
            <a:spLocks noGrp="1"/>
          </p:cNvSpPr>
          <p:nvPr>
            <p:ph type="sldNum" sz="quarter" idx="10"/>
          </p:nvPr>
        </p:nvSpPr>
        <p:spPr/>
        <p:txBody>
          <a:bodyPr/>
          <a:lstStyle/>
          <a:p>
            <a:fld id="{4458D7BB-C5F0-C74A-897E-AD5E99CA2DB6}" type="slidenum">
              <a:rPr lang="en-US" smtClean="0"/>
              <a:pPr/>
              <a:t>14</a:t>
            </a:fld>
            <a:endParaRPr lang="en-US" dirty="0"/>
          </a:p>
        </p:txBody>
      </p:sp>
      <p:pic>
        <p:nvPicPr>
          <p:cNvPr id="2" name="Picture 1"/>
          <p:cNvPicPr>
            <a:picLocks noChangeAspect="1"/>
          </p:cNvPicPr>
          <p:nvPr/>
        </p:nvPicPr>
        <p:blipFill>
          <a:blip r:embed="rId2"/>
          <a:stretch>
            <a:fillRect/>
          </a:stretch>
        </p:blipFill>
        <p:spPr>
          <a:xfrm>
            <a:off x="2227574" y="2072037"/>
            <a:ext cx="4720999" cy="2223328"/>
          </a:xfrm>
          <a:prstGeom prst="rect">
            <a:avLst/>
          </a:prstGeom>
        </p:spPr>
      </p:pic>
    </p:spTree>
    <p:extLst>
      <p:ext uri="{BB962C8B-B14F-4D97-AF65-F5344CB8AC3E}">
        <p14:creationId xmlns:p14="http://schemas.microsoft.com/office/powerpoint/2010/main" val="625902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232" y="230151"/>
            <a:ext cx="7086600" cy="685799"/>
          </a:xfrm>
        </p:spPr>
        <p:txBody>
          <a:bodyPr/>
          <a:lstStyle/>
          <a:p>
            <a:r>
              <a:rPr lang="en-US" dirty="0" smtClean="0"/>
              <a:t>DLR</a:t>
            </a:r>
            <a:r>
              <a:rPr lang="en-US" dirty="0"/>
              <a:t/>
            </a:r>
            <a:br>
              <a:rPr lang="en-US" dirty="0"/>
            </a:br>
            <a:r>
              <a:rPr lang="en-US" dirty="0" smtClean="0"/>
              <a:t>Configuring </a:t>
            </a:r>
            <a:r>
              <a:rPr lang="en-US" dirty="0"/>
              <a:t>Stratix </a:t>
            </a:r>
            <a:r>
              <a:rPr lang="en-US" dirty="0" smtClean="0"/>
              <a:t>5400/5700</a:t>
            </a:r>
            <a:endParaRPr lang="en-US" dirty="0"/>
          </a:p>
        </p:txBody>
      </p:sp>
      <p:sp>
        <p:nvSpPr>
          <p:cNvPr id="14340" name="Rectangle 3"/>
          <p:cNvSpPr>
            <a:spLocks noGrp="1" noChangeArrowheads="1"/>
          </p:cNvSpPr>
          <p:nvPr>
            <p:ph idx="4294967295"/>
          </p:nvPr>
        </p:nvSpPr>
        <p:spPr>
          <a:xfrm>
            <a:off x="313407" y="1016002"/>
            <a:ext cx="6572250" cy="3595755"/>
          </a:xfrm>
          <a:prstGeom prst="rect">
            <a:avLst/>
          </a:prstGeom>
        </p:spPr>
        <p:txBody>
          <a:bodyPr>
            <a:normAutofit/>
          </a:bodyPr>
          <a:lstStyle/>
          <a:p>
            <a:r>
              <a:rPr lang="en-US" dirty="0" smtClean="0"/>
              <a:t>Choose Supervisor</a:t>
            </a:r>
          </a:p>
          <a:p>
            <a:r>
              <a:rPr lang="en-US" dirty="0" smtClean="0"/>
              <a:t>Choose desired ports</a:t>
            </a:r>
          </a:p>
          <a:p>
            <a:r>
              <a:rPr lang="en-US" dirty="0" smtClean="0"/>
              <a:t>Unless instructed otherwise, leave:</a:t>
            </a:r>
          </a:p>
          <a:p>
            <a:pPr lvl="1"/>
            <a:r>
              <a:rPr lang="en-US" dirty="0" smtClean="0"/>
              <a:t>Interval at 400us</a:t>
            </a:r>
          </a:p>
          <a:p>
            <a:pPr lvl="1"/>
            <a:r>
              <a:rPr lang="en-US" dirty="0" smtClean="0"/>
              <a:t>Timeout at 1960</a:t>
            </a:r>
          </a:p>
          <a:p>
            <a:pPr lvl="1"/>
            <a:r>
              <a:rPr lang="en-US" dirty="0" smtClean="0"/>
              <a:t>Precedence at 0</a:t>
            </a:r>
          </a:p>
          <a:p>
            <a:pPr lvl="1"/>
            <a:r>
              <a:rPr lang="en-US" dirty="0" err="1" smtClean="0"/>
              <a:t>Vlan</a:t>
            </a:r>
            <a:r>
              <a:rPr lang="en-US" dirty="0" smtClean="0"/>
              <a:t> id at 0</a:t>
            </a:r>
          </a:p>
        </p:txBody>
      </p:sp>
      <p:sp>
        <p:nvSpPr>
          <p:cNvPr id="6" name="Slide Number Placeholder 5"/>
          <p:cNvSpPr>
            <a:spLocks noGrp="1"/>
          </p:cNvSpPr>
          <p:nvPr>
            <p:ph type="sldNum" sz="quarter" idx="10"/>
          </p:nvPr>
        </p:nvSpPr>
        <p:spPr/>
        <p:txBody>
          <a:bodyPr/>
          <a:lstStyle/>
          <a:p>
            <a:fld id="{4458D7BB-C5F0-C74A-897E-AD5E99CA2DB6}" type="slidenum">
              <a:rPr lang="en-US" smtClean="0"/>
              <a:pPr/>
              <a:t>15</a:t>
            </a:fld>
            <a:endParaRPr lang="en-US" dirty="0"/>
          </a:p>
        </p:txBody>
      </p:sp>
      <p:pic>
        <p:nvPicPr>
          <p:cNvPr id="4" name="Picture 3"/>
          <p:cNvPicPr>
            <a:picLocks noChangeAspect="1"/>
          </p:cNvPicPr>
          <p:nvPr/>
        </p:nvPicPr>
        <p:blipFill>
          <a:blip r:embed="rId2"/>
          <a:stretch>
            <a:fillRect/>
          </a:stretch>
        </p:blipFill>
        <p:spPr>
          <a:xfrm>
            <a:off x="5377328" y="2239826"/>
            <a:ext cx="2651990" cy="2371931"/>
          </a:xfrm>
          <a:prstGeom prst="rect">
            <a:avLst/>
          </a:prstGeom>
        </p:spPr>
      </p:pic>
    </p:spTree>
    <p:extLst>
      <p:ext uri="{BB962C8B-B14F-4D97-AF65-F5344CB8AC3E}">
        <p14:creationId xmlns:p14="http://schemas.microsoft.com/office/powerpoint/2010/main" val="1583092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7159" y="261147"/>
            <a:ext cx="7269892" cy="685799"/>
          </a:xfrm>
        </p:spPr>
        <p:txBody>
          <a:bodyPr/>
          <a:lstStyle/>
          <a:p>
            <a:r>
              <a:rPr lang="en-US" dirty="0" smtClean="0"/>
              <a:t>Stratix 5K &amp; 8K</a:t>
            </a:r>
            <a:br>
              <a:rPr lang="en-US" dirty="0" smtClean="0"/>
            </a:br>
            <a:r>
              <a:rPr lang="en-US" dirty="0" smtClean="0"/>
              <a:t>RSLinx </a:t>
            </a:r>
            <a:r>
              <a:rPr lang="en-US" dirty="0"/>
              <a:t>Directed </a:t>
            </a:r>
            <a:r>
              <a:rPr lang="en-US" dirty="0" smtClean="0"/>
              <a:t>Broadcast</a:t>
            </a:r>
            <a:endParaRPr lang="en-US" dirty="0"/>
          </a:p>
        </p:txBody>
      </p:sp>
      <p:sp>
        <p:nvSpPr>
          <p:cNvPr id="14340" name="Rectangle 3"/>
          <p:cNvSpPr>
            <a:spLocks noGrp="1" noChangeArrowheads="1"/>
          </p:cNvSpPr>
          <p:nvPr>
            <p:ph idx="4294967295"/>
          </p:nvPr>
        </p:nvSpPr>
        <p:spPr>
          <a:xfrm>
            <a:off x="263612" y="1028700"/>
            <a:ext cx="4211264" cy="3886200"/>
          </a:xfrm>
          <a:prstGeom prst="rect">
            <a:avLst/>
          </a:prstGeom>
        </p:spPr>
        <p:txBody>
          <a:bodyPr>
            <a:normAutofit fontScale="92500" lnSpcReduction="10000"/>
          </a:bodyPr>
          <a:lstStyle/>
          <a:p>
            <a:r>
              <a:rPr lang="en-US" dirty="0" smtClean="0"/>
              <a:t>RSLinx directed broadcasts need to be allowed by the switch. Use the Ethernet/IP driver in RSLinx and configure it similar to the following assuming the devices are on a 192.168.1.x network</a:t>
            </a:r>
            <a:br>
              <a:rPr lang="en-US" dirty="0" smtClean="0"/>
            </a:br>
            <a:endParaRPr lang="en-US" dirty="0" smtClean="0"/>
          </a:p>
          <a:p>
            <a:r>
              <a:rPr lang="en-US" dirty="0" smtClean="0"/>
              <a:t>Use the </a:t>
            </a:r>
            <a:r>
              <a:rPr lang="en-US" dirty="0" err="1" smtClean="0"/>
              <a:t>ip</a:t>
            </a:r>
            <a:r>
              <a:rPr lang="en-US" dirty="0" smtClean="0"/>
              <a:t> routing and </a:t>
            </a:r>
            <a:r>
              <a:rPr lang="en-US" dirty="0" err="1" smtClean="0"/>
              <a:t>ip</a:t>
            </a:r>
            <a:r>
              <a:rPr lang="en-US" dirty="0" smtClean="0"/>
              <a:t> directed-broadcast CLI command on the switch to enable remote broadcasts on the </a:t>
            </a:r>
            <a:r>
              <a:rPr lang="en-US" dirty="0" err="1" smtClean="0"/>
              <a:t>Vlan</a:t>
            </a:r>
            <a:r>
              <a:rPr lang="en-US" dirty="0" smtClean="0"/>
              <a:t> with the devices to be browsed</a:t>
            </a:r>
          </a:p>
          <a:p>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16</a:t>
            </a:fld>
            <a:endParaRPr lang="en-US"/>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6886" y="1028700"/>
            <a:ext cx="2723956"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descr="C:\Users\bkyer\AppData\Local\Temp\SNAGHTMLa46cb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8163" y="3078955"/>
            <a:ext cx="3607594" cy="1835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2081372"/>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240031"/>
            <a:ext cx="7086600" cy="685799"/>
          </a:xfrm>
        </p:spPr>
        <p:txBody>
          <a:bodyPr/>
          <a:lstStyle/>
          <a:p>
            <a:r>
              <a:rPr lang="en-US" dirty="0" smtClean="0"/>
              <a:t>Stratix </a:t>
            </a:r>
            <a:r>
              <a:rPr lang="en-US" dirty="0"/>
              <a:t>5K &amp; </a:t>
            </a:r>
            <a:r>
              <a:rPr lang="en-US" dirty="0" smtClean="0"/>
              <a:t>8K</a:t>
            </a:r>
            <a:br>
              <a:rPr lang="en-US" dirty="0" smtClean="0"/>
            </a:br>
            <a:r>
              <a:rPr lang="en-US" dirty="0" smtClean="0"/>
              <a:t>Port Status</a:t>
            </a:r>
            <a:endParaRPr lang="en-US" dirty="0"/>
          </a:p>
        </p:txBody>
      </p:sp>
      <p:sp>
        <p:nvSpPr>
          <p:cNvPr id="14340" name="Rectangle 3"/>
          <p:cNvSpPr>
            <a:spLocks noGrp="1" noChangeArrowheads="1"/>
          </p:cNvSpPr>
          <p:nvPr>
            <p:ph idx="4294967295"/>
          </p:nvPr>
        </p:nvSpPr>
        <p:spPr>
          <a:xfrm>
            <a:off x="409575" y="1028700"/>
            <a:ext cx="6572250" cy="1861457"/>
          </a:xfrm>
          <a:prstGeom prst="rect">
            <a:avLst/>
          </a:prstGeom>
        </p:spPr>
        <p:txBody>
          <a:bodyPr>
            <a:normAutofit/>
          </a:bodyPr>
          <a:lstStyle/>
          <a:p>
            <a:r>
              <a:rPr lang="en-US" dirty="0" smtClean="0"/>
              <a:t>Can check port status via device manager Dashboard</a:t>
            </a:r>
          </a:p>
          <a:p>
            <a:r>
              <a:rPr lang="en-US" dirty="0" smtClean="0"/>
              <a:t>Can also check port status via CLI</a:t>
            </a:r>
          </a:p>
          <a:p>
            <a:pPr lvl="1"/>
            <a:r>
              <a:rPr lang="en-US" dirty="0" smtClean="0"/>
              <a:t>Show </a:t>
            </a:r>
            <a:r>
              <a:rPr lang="en-US" dirty="0" err="1" smtClean="0"/>
              <a:t>ip</a:t>
            </a:r>
            <a:r>
              <a:rPr lang="en-US" dirty="0" smtClean="0"/>
              <a:t> </a:t>
            </a:r>
            <a:r>
              <a:rPr lang="en-US" dirty="0" err="1" smtClean="0"/>
              <a:t>int</a:t>
            </a:r>
            <a:r>
              <a:rPr lang="en-US" dirty="0" smtClean="0"/>
              <a:t> brief</a:t>
            </a:r>
          </a:p>
          <a:p>
            <a:pPr lvl="2"/>
            <a:r>
              <a:rPr lang="en-US" dirty="0" smtClean="0"/>
              <a:t>Port should say Up </a:t>
            </a:r>
            <a:r>
              <a:rPr lang="en-US" dirty="0" err="1" smtClean="0"/>
              <a:t>Up</a:t>
            </a:r>
            <a:r>
              <a:rPr lang="en-US" dirty="0" smtClean="0"/>
              <a:t> if operating</a:t>
            </a:r>
          </a:p>
          <a:p>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17</a:t>
            </a:fld>
            <a:endParaRPr lang="en-US"/>
          </a:p>
        </p:txBody>
      </p:sp>
      <p:pic>
        <p:nvPicPr>
          <p:cNvPr id="2" name="Picture 1"/>
          <p:cNvPicPr>
            <a:picLocks noChangeAspect="1"/>
          </p:cNvPicPr>
          <p:nvPr/>
        </p:nvPicPr>
        <p:blipFill>
          <a:blip r:embed="rId2"/>
          <a:stretch>
            <a:fillRect/>
          </a:stretch>
        </p:blipFill>
        <p:spPr>
          <a:xfrm>
            <a:off x="1876682" y="3095897"/>
            <a:ext cx="4720999" cy="1560330"/>
          </a:xfrm>
          <a:prstGeom prst="rect">
            <a:avLst/>
          </a:prstGeom>
        </p:spPr>
      </p:pic>
    </p:spTree>
    <p:extLst>
      <p:ext uri="{BB962C8B-B14F-4D97-AF65-F5344CB8AC3E}">
        <p14:creationId xmlns:p14="http://schemas.microsoft.com/office/powerpoint/2010/main" val="1512682511"/>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Multicast Notes</a:t>
            </a:r>
            <a:endParaRPr lang="en-US" dirty="0"/>
          </a:p>
        </p:txBody>
      </p:sp>
    </p:spTree>
    <p:extLst>
      <p:ext uri="{BB962C8B-B14F-4D97-AF65-F5344CB8AC3E}">
        <p14:creationId xmlns:p14="http://schemas.microsoft.com/office/powerpoint/2010/main" val="3618484810"/>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Multicast - IGMP </a:t>
            </a:r>
            <a:r>
              <a:rPr lang="en-US" dirty="0" smtClean="0"/>
              <a:t>Control</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19</a:t>
            </a:fld>
            <a:endParaRPr lang="en-US"/>
          </a:p>
        </p:txBody>
      </p:sp>
      <p:sp>
        <p:nvSpPr>
          <p:cNvPr id="14340" name="Rectangle 3"/>
          <p:cNvSpPr>
            <a:spLocks noGrp="1" noChangeArrowheads="1"/>
          </p:cNvSpPr>
          <p:nvPr>
            <p:ph sz="quarter" idx="11"/>
          </p:nvPr>
        </p:nvSpPr>
        <p:spPr>
          <a:xfrm>
            <a:off x="152400" y="1657350"/>
            <a:ext cx="8763000" cy="3257550"/>
          </a:xfrm>
          <a:prstGeom prst="rect">
            <a:avLst/>
          </a:prstGeom>
        </p:spPr>
        <p:txBody>
          <a:bodyPr/>
          <a:lstStyle/>
          <a:p>
            <a:r>
              <a:rPr lang="en-US" dirty="0"/>
              <a:t>Select IGMP Snooping on all switches</a:t>
            </a:r>
          </a:p>
          <a:p>
            <a:r>
              <a:rPr lang="en-US" dirty="0" smtClean="0"/>
              <a:t>Enable </a:t>
            </a:r>
            <a:r>
              <a:rPr lang="en-US" dirty="0"/>
              <a:t>IGMP querier on all </a:t>
            </a:r>
            <a:r>
              <a:rPr lang="en-US" dirty="0" smtClean="0"/>
              <a:t>v2 switches</a:t>
            </a:r>
          </a:p>
          <a:p>
            <a:pPr lvl="1"/>
            <a:r>
              <a:rPr lang="en-US" dirty="0" smtClean="0"/>
              <a:t>Note</a:t>
            </a:r>
            <a:r>
              <a:rPr lang="en-US" dirty="0"/>
              <a:t>: With version 2, all the switches will negotiate and the lowest IP address will be the IGMP querier.  IGMP v1 enabled queriers will not negotiate, so avoid v1 </a:t>
            </a:r>
            <a:r>
              <a:rPr lang="en-US" dirty="0" smtClean="0"/>
              <a:t>queriers</a:t>
            </a:r>
            <a:endParaRPr lang="en-US" dirty="0"/>
          </a:p>
          <a:p>
            <a:endParaRPr lang="en-US" dirty="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Recommendations</a:t>
            </a:r>
          </a:p>
        </p:txBody>
      </p:sp>
    </p:spTree>
    <p:extLst>
      <p:ext uri="{BB962C8B-B14F-4D97-AF65-F5344CB8AC3E}">
        <p14:creationId xmlns:p14="http://schemas.microsoft.com/office/powerpoint/2010/main" val="1614028907"/>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
            </a:r>
            <a:br>
              <a:rPr lang="en-US" dirty="0" smtClean="0"/>
            </a:br>
            <a:r>
              <a:rPr lang="en-US" dirty="0" smtClean="0"/>
              <a:t>Introduction</a:t>
            </a:r>
            <a:endParaRPr lang="en-US" dirty="0"/>
          </a:p>
        </p:txBody>
      </p:sp>
      <p:sp>
        <p:nvSpPr>
          <p:cNvPr id="14340" name="Rectangle 3"/>
          <p:cNvSpPr>
            <a:spLocks noGrp="1" noChangeArrowheads="1"/>
          </p:cNvSpPr>
          <p:nvPr>
            <p:ph idx="4294967295"/>
          </p:nvPr>
        </p:nvSpPr>
        <p:spPr>
          <a:xfrm>
            <a:off x="354805" y="979375"/>
            <a:ext cx="7524159" cy="4037126"/>
          </a:xfrm>
          <a:prstGeom prst="rect">
            <a:avLst/>
          </a:prstGeom>
        </p:spPr>
        <p:txBody>
          <a:bodyPr>
            <a:normAutofit/>
          </a:bodyPr>
          <a:lstStyle/>
          <a:p>
            <a:r>
              <a:rPr lang="en-US" dirty="0" smtClean="0"/>
              <a:t>The purpose of this section of the EtherNet/IP Book of Knowledge is to point out information in “notes” type of sections that may be new or useful in regards to:</a:t>
            </a:r>
          </a:p>
          <a:p>
            <a:pPr lvl="1"/>
            <a:r>
              <a:rPr lang="en-US" dirty="0" smtClean="0"/>
              <a:t>Networking</a:t>
            </a:r>
          </a:p>
          <a:p>
            <a:pPr lvl="1"/>
            <a:r>
              <a:rPr lang="en-US" dirty="0" smtClean="0"/>
              <a:t>Switches</a:t>
            </a:r>
          </a:p>
          <a:p>
            <a:pPr lvl="1"/>
            <a:r>
              <a:rPr lang="en-US" dirty="0" smtClean="0"/>
              <a:t>Messaging and communications</a:t>
            </a:r>
          </a:p>
        </p:txBody>
      </p:sp>
      <p:sp>
        <p:nvSpPr>
          <p:cNvPr id="6" name="Slide Number Placeholder 5"/>
          <p:cNvSpPr>
            <a:spLocks noGrp="1"/>
          </p:cNvSpPr>
          <p:nvPr>
            <p:ph type="sldNum" sz="quarter" idx="10"/>
          </p:nvPr>
        </p:nvSpPr>
        <p:spPr/>
        <p:txBody>
          <a:bodyPr/>
          <a:lstStyle/>
          <a:p>
            <a:fld id="{4458D7BB-C5F0-C74A-897E-AD5E99CA2DB6}" type="slidenum">
              <a:rPr lang="en-US" smtClean="0"/>
              <a:pPr/>
              <a:t>2</a:t>
            </a:fld>
            <a:endParaRPr lang="en-US"/>
          </a:p>
        </p:txBody>
      </p:sp>
    </p:spTree>
    <p:extLst>
      <p:ext uri="{BB962C8B-B14F-4D97-AF65-F5344CB8AC3E}">
        <p14:creationId xmlns:p14="http://schemas.microsoft.com/office/powerpoint/2010/main" val="3760864376"/>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Multicast - IGMP Querier Compatibility</a:t>
            </a:r>
          </a:p>
        </p:txBody>
      </p:sp>
      <p:sp>
        <p:nvSpPr>
          <p:cNvPr id="6" name="Slide Number Placeholder 5"/>
          <p:cNvSpPr>
            <a:spLocks noGrp="1"/>
          </p:cNvSpPr>
          <p:nvPr>
            <p:ph type="sldNum" sz="quarter" idx="10"/>
          </p:nvPr>
        </p:nvSpPr>
        <p:spPr/>
        <p:txBody>
          <a:bodyPr/>
          <a:lstStyle/>
          <a:p>
            <a:fld id="{4458D7BB-C5F0-C74A-897E-AD5E99CA2DB6}" type="slidenum">
              <a:rPr lang="en-US" smtClean="0"/>
              <a:pPr/>
              <a:t>20</a:t>
            </a:fld>
            <a:endParaRPr lang="en-US"/>
          </a:p>
        </p:txBody>
      </p:sp>
      <p:sp>
        <p:nvSpPr>
          <p:cNvPr id="14340" name="Rectangle 3"/>
          <p:cNvSpPr>
            <a:spLocks noGrp="1" noChangeArrowheads="1"/>
          </p:cNvSpPr>
          <p:nvPr>
            <p:ph sz="quarter" idx="11"/>
          </p:nvPr>
        </p:nvSpPr>
        <p:spPr>
          <a:xfrm>
            <a:off x="152400" y="1482810"/>
            <a:ext cx="8763000" cy="3432089"/>
          </a:xfrm>
          <a:prstGeom prst="rect">
            <a:avLst/>
          </a:prstGeom>
        </p:spPr>
        <p:txBody>
          <a:bodyPr>
            <a:normAutofit fontScale="92500" lnSpcReduction="20000"/>
          </a:bodyPr>
          <a:lstStyle/>
          <a:p>
            <a:r>
              <a:rPr lang="en-US" dirty="0"/>
              <a:t>Version </a:t>
            </a:r>
            <a:r>
              <a:rPr lang="en-US" dirty="0" smtClean="0"/>
              <a:t>1</a:t>
            </a:r>
            <a:endParaRPr lang="en-US" dirty="0"/>
          </a:p>
          <a:p>
            <a:pPr lvl="1"/>
            <a:r>
              <a:rPr lang="en-US" sz="1800" dirty="0" smtClean="0"/>
              <a:t>Uses a fixed querier</a:t>
            </a:r>
          </a:p>
          <a:p>
            <a:pPr lvl="1"/>
            <a:r>
              <a:rPr lang="en-US" sz="1800" dirty="0" smtClean="0"/>
              <a:t>While there are joins, there are no leaves. Groups leave by timeout</a:t>
            </a:r>
          </a:p>
          <a:p>
            <a:r>
              <a:rPr lang="en-US" dirty="0"/>
              <a:t>Version 2</a:t>
            </a:r>
          </a:p>
          <a:p>
            <a:pPr lvl="1"/>
            <a:r>
              <a:rPr lang="en-US" sz="1800" dirty="0"/>
              <a:t>Is a superset of version 1.  Version 2 added a Leave function whereas v1 handled this with a </a:t>
            </a:r>
            <a:r>
              <a:rPr lang="en-US" sz="1800" dirty="0" smtClean="0"/>
              <a:t>timeout</a:t>
            </a:r>
          </a:p>
          <a:p>
            <a:pPr lvl="1"/>
            <a:r>
              <a:rPr lang="en-US" sz="1800" dirty="0" smtClean="0"/>
              <a:t>Multiple </a:t>
            </a:r>
            <a:r>
              <a:rPr lang="en-US" sz="1800" dirty="0"/>
              <a:t>queriers will </a:t>
            </a:r>
            <a:r>
              <a:rPr lang="en-US" sz="1800" dirty="0" smtClean="0"/>
              <a:t>negotiate</a:t>
            </a:r>
          </a:p>
          <a:p>
            <a:pPr lvl="1"/>
            <a:r>
              <a:rPr lang="en-US" sz="1800" dirty="0" smtClean="0"/>
              <a:t>Interoperability between v1 and v2 includes </a:t>
            </a:r>
            <a:r>
              <a:rPr lang="en-US" sz="1800" dirty="0"/>
              <a:t>consideration of a number of factors such as the network mix of querier version and host IGMP version.  However, there are some simple statements such as IGMPv1 multicast consumers will work with IGMP v2 </a:t>
            </a:r>
            <a:r>
              <a:rPr lang="en-US" sz="1800" dirty="0" smtClean="0"/>
              <a:t>queries</a:t>
            </a:r>
          </a:p>
          <a:p>
            <a:r>
              <a:rPr lang="en-US" dirty="0" smtClean="0"/>
              <a:t>Version 3</a:t>
            </a:r>
            <a:endParaRPr lang="en-US" dirty="0"/>
          </a:p>
          <a:p>
            <a:pPr lvl="1"/>
            <a:r>
              <a:rPr lang="en-US" sz="1800" dirty="0" smtClean="0"/>
              <a:t>As with V2, V3 queriers should be backwards compatible with V1 and V2 multicast consumers</a:t>
            </a:r>
            <a:endParaRPr lang="en-US" sz="1800"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Recommendations</a:t>
            </a:r>
          </a:p>
        </p:txBody>
      </p:sp>
    </p:spTree>
    <p:extLst>
      <p:ext uri="{BB962C8B-B14F-4D97-AF65-F5344CB8AC3E}">
        <p14:creationId xmlns:p14="http://schemas.microsoft.com/office/powerpoint/2010/main" val="4145546269"/>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CIP and TCP </a:t>
            </a:r>
            <a:r>
              <a:rPr lang="en-US" dirty="0" smtClean="0"/>
              <a:t>Timeout Notes</a:t>
            </a:r>
            <a:endParaRPr lang="en-US" dirty="0"/>
          </a:p>
        </p:txBody>
      </p:sp>
    </p:spTree>
    <p:extLst>
      <p:ext uri="{BB962C8B-B14F-4D97-AF65-F5344CB8AC3E}">
        <p14:creationId xmlns:p14="http://schemas.microsoft.com/office/powerpoint/2010/main" val="2884419771"/>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and TCP Timeouts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22</a:t>
            </a:fld>
            <a:endParaRPr lang="en-US"/>
          </a:p>
        </p:txBody>
      </p:sp>
      <p:sp>
        <p:nvSpPr>
          <p:cNvPr id="14340" name="Rectangle 3"/>
          <p:cNvSpPr>
            <a:spLocks noGrp="1" noChangeArrowheads="1"/>
          </p:cNvSpPr>
          <p:nvPr>
            <p:ph sz="quarter" idx="11"/>
          </p:nvPr>
        </p:nvSpPr>
        <p:spPr>
          <a:xfrm>
            <a:off x="152400" y="1139190"/>
            <a:ext cx="8763000" cy="3257550"/>
          </a:xfrm>
          <a:prstGeom prst="rect">
            <a:avLst/>
          </a:prstGeom>
        </p:spPr>
        <p:txBody>
          <a:bodyPr/>
          <a:lstStyle/>
          <a:p>
            <a:r>
              <a:rPr lang="en-US" dirty="0"/>
              <a:t>Without any activity, TCP connections will close </a:t>
            </a:r>
            <a:r>
              <a:rPr lang="en-US" dirty="0" smtClean="0"/>
              <a:t>in about 2 minutes</a:t>
            </a:r>
            <a:endParaRPr lang="en-US" dirty="0"/>
          </a:p>
          <a:p>
            <a:r>
              <a:rPr lang="en-US" dirty="0"/>
              <a:t>Closing TCP connections sooner, could be desirable for different </a:t>
            </a:r>
            <a:r>
              <a:rPr lang="en-US" dirty="0" smtClean="0"/>
              <a:t>reasons</a:t>
            </a:r>
          </a:p>
          <a:p>
            <a:pPr lvl="1"/>
            <a:r>
              <a:rPr lang="en-US" dirty="0" smtClean="0"/>
              <a:t>TCP </a:t>
            </a:r>
            <a:r>
              <a:rPr lang="en-US" dirty="0"/>
              <a:t>keep-</a:t>
            </a:r>
            <a:r>
              <a:rPr lang="en-US" dirty="0" err="1"/>
              <a:t>alives</a:t>
            </a:r>
            <a:r>
              <a:rPr lang="en-US" dirty="0"/>
              <a:t> will reduce the network bandwidth on a slow link (</a:t>
            </a:r>
            <a:r>
              <a:rPr lang="en-US" dirty="0" smtClean="0"/>
              <a:t>19.2Kbaud, VPN, Wireless)</a:t>
            </a:r>
          </a:p>
          <a:p>
            <a:pPr lvl="1"/>
            <a:r>
              <a:rPr lang="en-US" dirty="0" smtClean="0"/>
              <a:t>Reduce bandwidth in case there is a monetary charge for data</a:t>
            </a:r>
            <a:endParaRPr lang="en-US" dirty="0"/>
          </a:p>
          <a:p>
            <a:endParaRPr lang="en-US" dirty="0"/>
          </a:p>
        </p:txBody>
      </p:sp>
    </p:spTree>
    <p:extLst>
      <p:ext uri="{BB962C8B-B14F-4D97-AF65-F5344CB8AC3E}">
        <p14:creationId xmlns:p14="http://schemas.microsoft.com/office/powerpoint/2010/main" val="3508765544"/>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and TCP Timeouts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23</a:t>
            </a:fld>
            <a:endParaRPr lang="en-US"/>
          </a:p>
        </p:txBody>
      </p:sp>
      <p:sp>
        <p:nvSpPr>
          <p:cNvPr id="14340" name="Rectangle 3"/>
          <p:cNvSpPr>
            <a:spLocks noGrp="1" noChangeArrowheads="1"/>
          </p:cNvSpPr>
          <p:nvPr>
            <p:ph sz="quarter" idx="11"/>
          </p:nvPr>
        </p:nvSpPr>
        <p:spPr>
          <a:xfrm>
            <a:off x="152400" y="1251098"/>
            <a:ext cx="8763000" cy="3907644"/>
          </a:xfrm>
          <a:prstGeom prst="rect">
            <a:avLst/>
          </a:prstGeom>
        </p:spPr>
        <p:txBody>
          <a:bodyPr>
            <a:normAutofit/>
          </a:bodyPr>
          <a:lstStyle/>
          <a:p>
            <a:r>
              <a:rPr lang="en-US" dirty="0" smtClean="0"/>
              <a:t>MSG </a:t>
            </a:r>
            <a:r>
              <a:rPr lang="en-US" dirty="0"/>
              <a:t>timeout </a:t>
            </a:r>
            <a:endParaRPr lang="en-US" dirty="0" smtClean="0"/>
          </a:p>
          <a:p>
            <a:pPr lvl="2"/>
            <a:r>
              <a:rPr lang="en-US" dirty="0"/>
              <a:t>User </a:t>
            </a:r>
            <a:r>
              <a:rPr lang="en-US" dirty="0" smtClean="0"/>
              <a:t>configurable - Default </a:t>
            </a:r>
            <a:r>
              <a:rPr lang="en-US" dirty="0"/>
              <a:t>30 </a:t>
            </a:r>
            <a:r>
              <a:rPr lang="en-US" dirty="0" smtClean="0"/>
              <a:t>seconds</a:t>
            </a:r>
          </a:p>
          <a:p>
            <a:r>
              <a:rPr lang="en-US" dirty="0" smtClean="0"/>
              <a:t>TCP retransmission timers</a:t>
            </a:r>
          </a:p>
          <a:p>
            <a:pPr lvl="2"/>
            <a:r>
              <a:rPr lang="en-US" dirty="0" smtClean="0"/>
              <a:t>Not </a:t>
            </a:r>
            <a:r>
              <a:rPr lang="en-US" dirty="0"/>
              <a:t>user </a:t>
            </a:r>
            <a:r>
              <a:rPr lang="en-US" dirty="0" smtClean="0"/>
              <a:t>configurable - Retransmission </a:t>
            </a:r>
            <a:r>
              <a:rPr lang="en-US" dirty="0"/>
              <a:t>occurs if a TCP ACK is not </a:t>
            </a:r>
            <a:r>
              <a:rPr lang="en-US" dirty="0" smtClean="0"/>
              <a:t>received</a:t>
            </a:r>
            <a:endParaRPr lang="en-US" dirty="0"/>
          </a:p>
          <a:p>
            <a:r>
              <a:rPr lang="en-US" dirty="0"/>
              <a:t>TCP keep-alive timer </a:t>
            </a:r>
          </a:p>
          <a:p>
            <a:pPr lvl="2"/>
            <a:r>
              <a:rPr lang="en-US" dirty="0"/>
              <a:t>Not user </a:t>
            </a:r>
            <a:r>
              <a:rPr lang="en-US" dirty="0" smtClean="0"/>
              <a:t>configurable - Occurs </a:t>
            </a:r>
            <a:r>
              <a:rPr lang="en-US" dirty="0"/>
              <a:t>if there is no TCP traffic (user or retransmission)</a:t>
            </a:r>
          </a:p>
          <a:p>
            <a:r>
              <a:rPr lang="en-US" dirty="0" smtClean="0"/>
              <a:t>CIP </a:t>
            </a:r>
            <a:r>
              <a:rPr lang="en-US" dirty="0"/>
              <a:t>inactivity </a:t>
            </a:r>
            <a:r>
              <a:rPr lang="en-US" dirty="0" smtClean="0"/>
              <a:t>timer</a:t>
            </a:r>
          </a:p>
          <a:p>
            <a:pPr lvl="2"/>
            <a:r>
              <a:rPr lang="en-US" dirty="0" smtClean="0"/>
              <a:t>User configurable (in MSG path) for unconnected CIP messages</a:t>
            </a:r>
          </a:p>
          <a:p>
            <a:pPr lvl="2"/>
            <a:r>
              <a:rPr lang="en-US" dirty="0" smtClean="0"/>
              <a:t>Effectively </a:t>
            </a:r>
            <a:r>
              <a:rPr lang="en-US" dirty="0"/>
              <a:t>closes a TCP connection if no </a:t>
            </a:r>
            <a:r>
              <a:rPr lang="en-US" dirty="0" smtClean="0"/>
              <a:t>activity</a:t>
            </a:r>
            <a:endParaRPr lang="en-US" dirty="0"/>
          </a:p>
        </p:txBody>
      </p:sp>
      <p:sp>
        <p:nvSpPr>
          <p:cNvPr id="8" name="TextBox 7"/>
          <p:cNvSpPr txBox="1"/>
          <p:nvPr/>
        </p:nvSpPr>
        <p:spPr>
          <a:xfrm>
            <a:off x="69207" y="876222"/>
            <a:ext cx="8686175" cy="461665"/>
          </a:xfrm>
          <a:prstGeom prst="rect">
            <a:avLst/>
          </a:prstGeom>
          <a:noFill/>
        </p:spPr>
        <p:txBody>
          <a:bodyPr wrap="square" rtlCol="0">
            <a:spAutoFit/>
          </a:bodyPr>
          <a:lstStyle/>
          <a:p>
            <a:r>
              <a:rPr lang="en-US" sz="2400" dirty="0"/>
              <a:t>There are 4 timers associated with MSG </a:t>
            </a:r>
            <a:r>
              <a:rPr lang="en-US" sz="2400" dirty="0" smtClean="0"/>
              <a:t>instructions</a:t>
            </a:r>
            <a:endParaRPr lang="en-US" sz="2400" dirty="0"/>
          </a:p>
        </p:txBody>
      </p:sp>
    </p:spTree>
    <p:extLst>
      <p:ext uri="{BB962C8B-B14F-4D97-AF65-F5344CB8AC3E}">
        <p14:creationId xmlns:p14="http://schemas.microsoft.com/office/powerpoint/2010/main" val="3598934979"/>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and TCP Timeouts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24</a:t>
            </a:fld>
            <a:endParaRPr lang="en-US"/>
          </a:p>
        </p:txBody>
      </p:sp>
      <p:sp>
        <p:nvSpPr>
          <p:cNvPr id="14340" name="Rectangle 3"/>
          <p:cNvSpPr>
            <a:spLocks noGrp="1" noChangeArrowheads="1"/>
          </p:cNvSpPr>
          <p:nvPr>
            <p:ph sz="quarter" idx="11"/>
          </p:nvPr>
        </p:nvSpPr>
        <p:spPr>
          <a:xfrm>
            <a:off x="152400" y="1110186"/>
            <a:ext cx="8763000" cy="3877106"/>
          </a:xfrm>
          <a:prstGeom prst="rect">
            <a:avLst/>
          </a:prstGeom>
        </p:spPr>
        <p:txBody>
          <a:bodyPr>
            <a:normAutofit/>
          </a:bodyPr>
          <a:lstStyle/>
          <a:p>
            <a:r>
              <a:rPr lang="en-US" dirty="0"/>
              <a:t>CIP inactivity </a:t>
            </a:r>
            <a:r>
              <a:rPr lang="en-US" dirty="0" smtClean="0"/>
              <a:t>timeout to close TCP connection</a:t>
            </a:r>
            <a:endParaRPr lang="en-US" dirty="0"/>
          </a:p>
          <a:p>
            <a:pPr lvl="2"/>
            <a:r>
              <a:rPr lang="en-US" dirty="0" smtClean="0"/>
              <a:t>The </a:t>
            </a:r>
            <a:r>
              <a:rPr lang="en-US" dirty="0"/>
              <a:t>CIP inactivity timeout can be configured in 1 sec increments from 1 sec to </a:t>
            </a:r>
            <a:r>
              <a:rPr lang="en-US" dirty="0" err="1"/>
              <a:t>approx</a:t>
            </a:r>
            <a:r>
              <a:rPr lang="en-US" dirty="0"/>
              <a:t> 120 sec. This can be specified in the MSG Path of the TCP originator. The default is 120 seconds.  See next slide for an </a:t>
            </a:r>
            <a:r>
              <a:rPr lang="en-US" dirty="0" smtClean="0"/>
              <a:t>example</a:t>
            </a:r>
            <a:endParaRPr lang="en-US" dirty="0"/>
          </a:p>
          <a:p>
            <a:pPr lvl="2"/>
            <a:r>
              <a:rPr lang="en-US" dirty="0"/>
              <a:t>If this timeout occurs, the TCP connection will be closed by the </a:t>
            </a:r>
            <a:r>
              <a:rPr lang="en-US" dirty="0" smtClean="0"/>
              <a:t>originator</a:t>
            </a:r>
            <a:endParaRPr lang="en-US" dirty="0"/>
          </a:p>
          <a:p>
            <a:pPr lvl="2"/>
            <a:r>
              <a:rPr lang="en-US" dirty="0"/>
              <a:t>If this timeout is specified in a CIP connected MSG, it is </a:t>
            </a:r>
            <a:r>
              <a:rPr lang="en-US" dirty="0" smtClean="0"/>
              <a:t>ignored</a:t>
            </a:r>
            <a:endParaRPr lang="en-US" dirty="0"/>
          </a:p>
          <a:p>
            <a:pPr lvl="2"/>
            <a:r>
              <a:rPr lang="en-US" dirty="0"/>
              <a:t>If this timeout occurs but the MSG has not yet received a response, the MSG will error at the </a:t>
            </a:r>
            <a:r>
              <a:rPr lang="en-US" dirty="0" smtClean="0"/>
              <a:t>MSG  timeout specified</a:t>
            </a:r>
          </a:p>
          <a:p>
            <a:pPr marL="1033463" lvl="2" indent="0">
              <a:buNone/>
            </a:pPr>
            <a:r>
              <a:rPr lang="en-US" u="sng" dirty="0" smtClean="0"/>
              <a:t>NOTE: </a:t>
            </a:r>
            <a:r>
              <a:rPr lang="en-US" dirty="0" smtClean="0"/>
              <a:t>MSG instruction timeout - When a MSG (CLGX, CPX) times out, it does not close a TCP connection</a:t>
            </a:r>
            <a:endParaRPr lang="en-US" dirty="0"/>
          </a:p>
        </p:txBody>
      </p:sp>
    </p:spTree>
    <p:extLst>
      <p:ext uri="{BB962C8B-B14F-4D97-AF65-F5344CB8AC3E}">
        <p14:creationId xmlns:p14="http://schemas.microsoft.com/office/powerpoint/2010/main" val="800973168"/>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and TCP Timeouts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25</a:t>
            </a:fld>
            <a:endParaRPr lang="en-US"/>
          </a:p>
        </p:txBody>
      </p:sp>
      <p:sp>
        <p:nvSpPr>
          <p:cNvPr id="14340" name="Rectangle 3"/>
          <p:cNvSpPr>
            <a:spLocks noGrp="1" noChangeArrowheads="1"/>
          </p:cNvSpPr>
          <p:nvPr>
            <p:ph sz="quarter" idx="11"/>
          </p:nvPr>
        </p:nvSpPr>
        <p:spPr>
          <a:xfrm>
            <a:off x="152400" y="1110186"/>
            <a:ext cx="8763000" cy="3877106"/>
          </a:xfrm>
          <a:prstGeom prst="rect">
            <a:avLst/>
          </a:prstGeom>
        </p:spPr>
        <p:txBody>
          <a:bodyPr>
            <a:normAutofit/>
          </a:bodyPr>
          <a:lstStyle/>
          <a:p>
            <a:r>
              <a:rPr lang="en-US" dirty="0" smtClean="0"/>
              <a:t>TCP </a:t>
            </a:r>
            <a:r>
              <a:rPr lang="en-US" dirty="0"/>
              <a:t>inactivity timeout (CIP connected or CIP unconnected)</a:t>
            </a:r>
          </a:p>
          <a:p>
            <a:pPr lvl="2"/>
            <a:r>
              <a:rPr lang="en-US" dirty="0" smtClean="0"/>
              <a:t>Not </a:t>
            </a:r>
            <a:r>
              <a:rPr lang="en-US" dirty="0"/>
              <a:t>user configurable</a:t>
            </a:r>
          </a:p>
          <a:p>
            <a:pPr lvl="2"/>
            <a:r>
              <a:rPr lang="en-US" dirty="0" smtClean="0"/>
              <a:t>If no data is sent, keep-</a:t>
            </a:r>
            <a:r>
              <a:rPr lang="en-US" dirty="0" err="1" smtClean="0"/>
              <a:t>alives</a:t>
            </a:r>
            <a:r>
              <a:rPr lang="en-US" dirty="0" smtClean="0"/>
              <a:t> will be periodically sent</a:t>
            </a:r>
            <a:endParaRPr lang="en-US" dirty="0"/>
          </a:p>
          <a:p>
            <a:pPr lvl="2"/>
            <a:r>
              <a:rPr lang="en-US" dirty="0"/>
              <a:t>If no data </a:t>
            </a:r>
            <a:r>
              <a:rPr lang="en-US" dirty="0" smtClean="0"/>
              <a:t>is sent or received in 120 sec</a:t>
            </a:r>
            <a:r>
              <a:rPr lang="en-US" dirty="0"/>
              <a:t>, </a:t>
            </a:r>
            <a:r>
              <a:rPr lang="en-US" dirty="0" smtClean="0"/>
              <a:t>either side may close the connection.</a:t>
            </a:r>
            <a:endParaRPr lang="en-US" dirty="0"/>
          </a:p>
        </p:txBody>
      </p:sp>
    </p:spTree>
    <p:extLst>
      <p:ext uri="{BB962C8B-B14F-4D97-AF65-F5344CB8AC3E}">
        <p14:creationId xmlns:p14="http://schemas.microsoft.com/office/powerpoint/2010/main" val="3513949724"/>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8156" y="207667"/>
            <a:ext cx="7086600" cy="685799"/>
          </a:xfrm>
        </p:spPr>
        <p:txBody>
          <a:bodyPr/>
          <a:lstStyle/>
          <a:p>
            <a:r>
              <a:rPr lang="en-US" dirty="0" smtClean="0"/>
              <a:t>CIP Inactivity Timer</a:t>
            </a:r>
            <a:br>
              <a:rPr lang="en-US" dirty="0" smtClean="0"/>
            </a:br>
            <a:r>
              <a:rPr lang="en-US" dirty="0" smtClean="0"/>
              <a:t>To Close TCP Connection</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26</a:t>
            </a:fld>
            <a:endParaRPr lang="en-US"/>
          </a:p>
        </p:txBody>
      </p:sp>
      <p:sp>
        <p:nvSpPr>
          <p:cNvPr id="14340" name="Rectangle 3"/>
          <p:cNvSpPr>
            <a:spLocks noGrp="1" noChangeArrowheads="1"/>
          </p:cNvSpPr>
          <p:nvPr>
            <p:ph sz="quarter" idx="11"/>
          </p:nvPr>
        </p:nvSpPr>
        <p:spPr>
          <a:xfrm>
            <a:off x="152400" y="1143184"/>
            <a:ext cx="5935980" cy="3324654"/>
          </a:xfrm>
          <a:prstGeom prst="rect">
            <a:avLst/>
          </a:prstGeom>
        </p:spPr>
        <p:txBody>
          <a:bodyPr>
            <a:normAutofit fontScale="92500" lnSpcReduction="10000"/>
          </a:bodyPr>
          <a:lstStyle/>
          <a:p>
            <a:pPr>
              <a:spcBef>
                <a:spcPct val="50000"/>
              </a:spcBef>
            </a:pPr>
            <a:r>
              <a:rPr lang="en-US" dirty="0"/>
              <a:t>Example of setting the CIP message inactivity timeout configuration.  This timeout is valid only for </a:t>
            </a:r>
            <a:r>
              <a:rPr lang="en-US" u="sng" dirty="0"/>
              <a:t>unconnected</a:t>
            </a:r>
            <a:r>
              <a:rPr lang="en-US" dirty="0"/>
              <a:t> MSGs. Screen capture below copied from Rockwell knowledge base document </a:t>
            </a:r>
            <a:r>
              <a:rPr lang="en-US" dirty="0" smtClean="0"/>
              <a:t>22644</a:t>
            </a:r>
            <a:endParaRPr lang="en-US" dirty="0"/>
          </a:p>
          <a:p>
            <a:pPr>
              <a:spcBef>
                <a:spcPct val="50000"/>
              </a:spcBef>
            </a:pPr>
            <a:r>
              <a:rPr lang="en-US" dirty="0"/>
              <a:t>If this timeout occurs, the MSG will error (0x204) at the specified MSG </a:t>
            </a:r>
            <a:r>
              <a:rPr lang="en-US" dirty="0" smtClean="0"/>
              <a:t>timeout</a:t>
            </a:r>
            <a:endParaRPr lang="en-US" dirty="0"/>
          </a:p>
          <a:p>
            <a:pPr>
              <a:spcBef>
                <a:spcPct val="50000"/>
              </a:spcBef>
            </a:pPr>
            <a:r>
              <a:rPr lang="en-US" dirty="0"/>
              <a:t>The Ethernet module does not inform the controller of the  inactivity timeout. This timer begins when MSG.EN = </a:t>
            </a:r>
            <a:r>
              <a:rPr lang="en-US" dirty="0" smtClean="0"/>
              <a:t>1</a:t>
            </a:r>
            <a:endParaRPr lang="en-US" dirty="0"/>
          </a:p>
        </p:txBody>
      </p:sp>
      <p:graphicFrame>
        <p:nvGraphicFramePr>
          <p:cNvPr id="8" name="Object 4"/>
          <p:cNvGraphicFramePr>
            <a:graphicFrameLocks noChangeAspect="1"/>
          </p:cNvGraphicFramePr>
          <p:nvPr>
            <p:extLst>
              <p:ext uri="{D42A27DB-BD31-4B8C-83A1-F6EECF244321}">
                <p14:modId xmlns:p14="http://schemas.microsoft.com/office/powerpoint/2010/main" val="641206770"/>
              </p:ext>
            </p:extLst>
          </p:nvPr>
        </p:nvGraphicFramePr>
        <p:xfrm>
          <a:off x="5970270" y="1806178"/>
          <a:ext cx="3028950" cy="2232422"/>
        </p:xfrm>
        <a:graphic>
          <a:graphicData uri="http://schemas.openxmlformats.org/presentationml/2006/ole">
            <mc:AlternateContent xmlns:mc="http://schemas.openxmlformats.org/markup-compatibility/2006">
              <mc:Choice xmlns:v="urn:schemas-microsoft-com:vml" Requires="v">
                <p:oleObj spid="_x0000_s8232" name="Bitmap Image" r:id="rId3" imgW="4963218" imgH="3657143" progId="PBrush">
                  <p:embed/>
                </p:oleObj>
              </mc:Choice>
              <mc:Fallback>
                <p:oleObj name="Bitmap Image" r:id="rId3" imgW="4963218" imgH="3657143" progId="PBrush">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0270" y="1806178"/>
                        <a:ext cx="3028950" cy="2232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10929192"/>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p:cNvSpPr>
            <a:spLocks noGrp="1"/>
          </p:cNvSpPr>
          <p:nvPr>
            <p:ph type="sldNum" sz="quarter" idx="4294967295"/>
          </p:nvPr>
        </p:nvSpPr>
        <p:spPr>
          <a:xfrm>
            <a:off x="6057900" y="4683919"/>
            <a:ext cx="1600200" cy="357188"/>
          </a:xfrm>
          <a:prstGeom prst="rect">
            <a:avLst/>
          </a:prstGeom>
          <a:noFill/>
        </p:spPr>
        <p:txBody>
          <a:bodyPr/>
          <a:lstStyle/>
          <a:p>
            <a:fld id="{F7E9F269-1474-4D0E-8BA2-1A36511D09D7}" type="slidenum">
              <a:rPr lang="en-US"/>
              <a:pPr/>
              <a:t>27</a:t>
            </a:fld>
            <a:endParaRPr lang="en-US"/>
          </a:p>
        </p:txBody>
      </p:sp>
      <p:graphicFrame>
        <p:nvGraphicFramePr>
          <p:cNvPr id="13314" name="Object 3"/>
          <p:cNvGraphicFramePr>
            <a:graphicFrameLocks noGrp="1" noChangeAspect="1"/>
          </p:cNvGraphicFramePr>
          <p:nvPr>
            <p:ph idx="4294967295"/>
            <p:extLst>
              <p:ext uri="{D42A27DB-BD31-4B8C-83A1-F6EECF244321}">
                <p14:modId xmlns:p14="http://schemas.microsoft.com/office/powerpoint/2010/main" val="1482548665"/>
              </p:ext>
            </p:extLst>
          </p:nvPr>
        </p:nvGraphicFramePr>
        <p:xfrm>
          <a:off x="1501297" y="1684421"/>
          <a:ext cx="4743450" cy="3186113"/>
        </p:xfrm>
        <a:graphic>
          <a:graphicData uri="http://schemas.openxmlformats.org/presentationml/2006/ole">
            <mc:AlternateContent xmlns:mc="http://schemas.openxmlformats.org/markup-compatibility/2006">
              <mc:Choice xmlns:v="urn:schemas-microsoft-com:vml" Requires="v">
                <p:oleObj spid="_x0000_s4188" name="Bitmap Image" r:id="rId3" imgW="6323810" imgH="4247619" progId="PBrush">
                  <p:embed/>
                </p:oleObj>
              </mc:Choice>
              <mc:Fallback>
                <p:oleObj name="Bitmap Image" r:id="rId3" imgW="6323810" imgH="4247619"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1297" y="1684421"/>
                        <a:ext cx="4743450" cy="318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Date Placeholder 6"/>
          <p:cNvSpPr>
            <a:spLocks noGrp="1"/>
          </p:cNvSpPr>
          <p:nvPr>
            <p:ph type="dt" sz="half" idx="10"/>
          </p:nvPr>
        </p:nvSpPr>
        <p:spPr/>
        <p:txBody>
          <a:bodyPr/>
          <a:lstStyle/>
          <a:p>
            <a:pPr>
              <a:defRPr/>
            </a:pPr>
            <a:r>
              <a:rPr lang="en-US" smtClean="0"/>
              <a:t>07/18/2012</a:t>
            </a:r>
            <a:endParaRPr lang="en-US"/>
          </a:p>
        </p:txBody>
      </p:sp>
      <p:sp>
        <p:nvSpPr>
          <p:cNvPr id="2" name="Title 1"/>
          <p:cNvSpPr>
            <a:spLocks noGrp="1"/>
          </p:cNvSpPr>
          <p:nvPr>
            <p:ph type="title"/>
          </p:nvPr>
        </p:nvSpPr>
        <p:spPr/>
        <p:txBody>
          <a:bodyPr/>
          <a:lstStyle/>
          <a:p>
            <a:r>
              <a:rPr lang="en-US" dirty="0" smtClean="0"/>
              <a:t>TCP Connection Timeouts</a:t>
            </a:r>
            <a:endParaRPr lang="en-US" dirty="0"/>
          </a:p>
        </p:txBody>
      </p:sp>
      <p:sp>
        <p:nvSpPr>
          <p:cNvPr id="9" name="Rectangle 3"/>
          <p:cNvSpPr>
            <a:spLocks noGrp="1" noChangeArrowheads="1"/>
          </p:cNvSpPr>
          <p:nvPr>
            <p:ph sz="quarter" idx="11"/>
          </p:nvPr>
        </p:nvSpPr>
        <p:spPr>
          <a:xfrm>
            <a:off x="152399" y="1143184"/>
            <a:ext cx="7987823" cy="541237"/>
          </a:xfrm>
          <a:prstGeom prst="rect">
            <a:avLst/>
          </a:prstGeom>
        </p:spPr>
        <p:txBody>
          <a:bodyPr>
            <a:normAutofit/>
          </a:bodyPr>
          <a:lstStyle/>
          <a:p>
            <a:pPr>
              <a:spcBef>
                <a:spcPct val="50000"/>
              </a:spcBef>
            </a:pPr>
            <a:r>
              <a:rPr lang="en-US" dirty="0"/>
              <a:t>1756-EN2x diagnostic shows default TCP timeout</a:t>
            </a:r>
          </a:p>
        </p:txBody>
      </p:sp>
    </p:spTree>
    <p:extLst>
      <p:ext uri="{BB962C8B-B14F-4D97-AF65-F5344CB8AC3E}">
        <p14:creationId xmlns:p14="http://schemas.microsoft.com/office/powerpoint/2010/main" val="3814160311"/>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1756-EN2T Notes</a:t>
            </a:r>
            <a:endParaRPr lang="en-US" dirty="0"/>
          </a:p>
        </p:txBody>
      </p:sp>
    </p:spTree>
    <p:extLst>
      <p:ext uri="{BB962C8B-B14F-4D97-AF65-F5344CB8AC3E}">
        <p14:creationId xmlns:p14="http://schemas.microsoft.com/office/powerpoint/2010/main" val="399314183"/>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lide Number Placeholder 5"/>
          <p:cNvSpPr>
            <a:spLocks noGrp="1"/>
          </p:cNvSpPr>
          <p:nvPr>
            <p:ph type="sldNum" sz="quarter" idx="4294967295"/>
          </p:nvPr>
        </p:nvSpPr>
        <p:spPr>
          <a:xfrm>
            <a:off x="6057900" y="4683919"/>
            <a:ext cx="1600200" cy="357188"/>
          </a:xfrm>
          <a:prstGeom prst="rect">
            <a:avLst/>
          </a:prstGeom>
          <a:noFill/>
        </p:spPr>
        <p:txBody>
          <a:bodyPr/>
          <a:lstStyle/>
          <a:p>
            <a:fld id="{3483973F-9E1F-4771-8ABD-41F642A3E2B1}" type="slidenum">
              <a:rPr lang="en-US"/>
              <a:pPr/>
              <a:t>29</a:t>
            </a:fld>
            <a:endParaRPr lang="en-US"/>
          </a:p>
        </p:txBody>
      </p:sp>
      <p:graphicFrame>
        <p:nvGraphicFramePr>
          <p:cNvPr id="14338" name="Object 8"/>
          <p:cNvGraphicFramePr>
            <a:graphicFrameLocks noGrp="1" noChangeAspect="1"/>
          </p:cNvGraphicFramePr>
          <p:nvPr>
            <p:ph idx="4294967295"/>
            <p:extLst>
              <p:ext uri="{D42A27DB-BD31-4B8C-83A1-F6EECF244321}">
                <p14:modId xmlns:p14="http://schemas.microsoft.com/office/powerpoint/2010/main" val="812748800"/>
              </p:ext>
            </p:extLst>
          </p:nvPr>
        </p:nvGraphicFramePr>
        <p:xfrm>
          <a:off x="2157413" y="1200150"/>
          <a:ext cx="4827587" cy="3028950"/>
        </p:xfrm>
        <a:graphic>
          <a:graphicData uri="http://schemas.openxmlformats.org/presentationml/2006/ole">
            <mc:AlternateContent xmlns:mc="http://schemas.openxmlformats.org/markup-compatibility/2006">
              <mc:Choice xmlns:v="urn:schemas-microsoft-com:vml" Requires="v">
                <p:oleObj spid="_x0000_s5211" name="Worksheet" r:id="rId5" imgW="7955307" imgH="4991112" progId="Excel.Sheet.8">
                  <p:embed/>
                </p:oleObj>
              </mc:Choice>
              <mc:Fallback>
                <p:oleObj name="Worksheet" r:id="rId5" imgW="7955307" imgH="4991112" progId="Excel.Sheet.8">
                  <p:embed/>
                  <p:pic>
                    <p:nvPicPr>
                      <p:cNvPr id="0" name=""/>
                      <p:cNvPicPr>
                        <a:picLocks noChangeAspect="1" noChangeArrowheads="1"/>
                      </p:cNvPicPr>
                      <p:nvPr/>
                    </p:nvPicPr>
                    <p:blipFill>
                      <a:blip r:embed="rId6"/>
                      <a:srcRect/>
                      <a:stretch>
                        <a:fillRect/>
                      </a:stretch>
                    </p:blipFill>
                    <p:spPr bwMode="auto">
                      <a:xfrm>
                        <a:off x="2157413" y="1200150"/>
                        <a:ext cx="4827587" cy="302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41" name="AutoShape 10"/>
          <p:cNvSpPr>
            <a:spLocks noChangeArrowheads="1"/>
          </p:cNvSpPr>
          <p:nvPr/>
        </p:nvSpPr>
        <p:spPr bwMode="auto">
          <a:xfrm>
            <a:off x="6457950" y="1085850"/>
            <a:ext cx="1257300" cy="685800"/>
          </a:xfrm>
          <a:prstGeom prst="wedgeRectCallout">
            <a:avLst>
              <a:gd name="adj1" fmla="val -171495"/>
              <a:gd name="adj2" fmla="val 138194"/>
            </a:avLst>
          </a:prstGeom>
          <a:solidFill>
            <a:schemeClr val="accent1"/>
          </a:solidFill>
          <a:ln w="9525">
            <a:solidFill>
              <a:schemeClr val="tx1"/>
            </a:solidFill>
            <a:miter lim="800000"/>
            <a:headEnd/>
            <a:tailEnd/>
          </a:ln>
        </p:spPr>
        <p:txBody>
          <a:bodyPr/>
          <a:lstStyle/>
          <a:p>
            <a:pPr algn="ctr"/>
            <a:endParaRPr lang="en-US" sz="2100"/>
          </a:p>
        </p:txBody>
      </p:sp>
      <p:sp>
        <p:nvSpPr>
          <p:cNvPr id="14342" name="Text Box 11"/>
          <p:cNvSpPr txBox="1">
            <a:spLocks noChangeArrowheads="1"/>
          </p:cNvSpPr>
          <p:nvPr/>
        </p:nvSpPr>
        <p:spPr bwMode="auto">
          <a:xfrm>
            <a:off x="6457950" y="1143000"/>
            <a:ext cx="1257300" cy="507831"/>
          </a:xfrm>
          <a:prstGeom prst="rect">
            <a:avLst/>
          </a:prstGeom>
          <a:noFill/>
          <a:ln w="9525">
            <a:noFill/>
            <a:miter lim="800000"/>
            <a:headEnd/>
            <a:tailEnd/>
          </a:ln>
        </p:spPr>
        <p:txBody>
          <a:bodyPr>
            <a:spAutoFit/>
          </a:bodyPr>
          <a:lstStyle/>
          <a:p>
            <a:pPr>
              <a:spcBef>
                <a:spcPct val="50000"/>
              </a:spcBef>
            </a:pPr>
            <a:r>
              <a:rPr lang="en-US" sz="900"/>
              <a:t>This curve with EN2x release 3 or later and L7 controller</a:t>
            </a:r>
          </a:p>
        </p:txBody>
      </p:sp>
      <p:sp>
        <p:nvSpPr>
          <p:cNvPr id="8" name="Date Placeholder 7"/>
          <p:cNvSpPr>
            <a:spLocks noGrp="1"/>
          </p:cNvSpPr>
          <p:nvPr>
            <p:ph type="dt" sz="half" idx="10"/>
          </p:nvPr>
        </p:nvSpPr>
        <p:spPr/>
        <p:txBody>
          <a:bodyPr/>
          <a:lstStyle/>
          <a:p>
            <a:pPr>
              <a:defRPr/>
            </a:pPr>
            <a:r>
              <a:rPr lang="en-US" smtClean="0"/>
              <a:t>07/18/2012</a:t>
            </a:r>
            <a:endParaRPr lang="en-US"/>
          </a:p>
        </p:txBody>
      </p:sp>
      <p:sp>
        <p:nvSpPr>
          <p:cNvPr id="2" name="Title 1"/>
          <p:cNvSpPr>
            <a:spLocks noGrp="1"/>
          </p:cNvSpPr>
          <p:nvPr>
            <p:ph type="title"/>
          </p:nvPr>
        </p:nvSpPr>
        <p:spPr/>
        <p:txBody>
          <a:bodyPr/>
          <a:lstStyle/>
          <a:p>
            <a:r>
              <a:rPr lang="en-US" dirty="0" smtClean="0"/>
              <a:t>Current En2x </a:t>
            </a:r>
            <a:r>
              <a:rPr lang="en-US" dirty="0"/>
              <a:t>I/O Capacity</a:t>
            </a:r>
          </a:p>
        </p:txBody>
      </p:sp>
    </p:spTree>
    <p:extLst>
      <p:ext uri="{BB962C8B-B14F-4D97-AF65-F5344CB8AC3E}">
        <p14:creationId xmlns:p14="http://schemas.microsoft.com/office/powerpoint/2010/main" val="252411360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Network Notes</a:t>
            </a:r>
            <a:endParaRPr lang="en-US" dirty="0"/>
          </a:p>
        </p:txBody>
      </p:sp>
    </p:spTree>
    <p:extLst>
      <p:ext uri="{BB962C8B-B14F-4D97-AF65-F5344CB8AC3E}">
        <p14:creationId xmlns:p14="http://schemas.microsoft.com/office/powerpoint/2010/main" val="807175162"/>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Number Placeholder 5"/>
          <p:cNvSpPr>
            <a:spLocks noGrp="1"/>
          </p:cNvSpPr>
          <p:nvPr>
            <p:ph type="sldNum" sz="quarter" idx="4294967295"/>
          </p:nvPr>
        </p:nvSpPr>
        <p:spPr>
          <a:xfrm>
            <a:off x="6057900" y="4683919"/>
            <a:ext cx="1600200" cy="357188"/>
          </a:xfrm>
          <a:prstGeom prst="rect">
            <a:avLst/>
          </a:prstGeom>
          <a:noFill/>
        </p:spPr>
        <p:txBody>
          <a:bodyPr/>
          <a:lstStyle/>
          <a:p>
            <a:fld id="{C8199A44-7BDF-43BF-B4C5-B6840FE322C0}" type="slidenum">
              <a:rPr lang="en-US"/>
              <a:pPr/>
              <a:t>30</a:t>
            </a:fld>
            <a:endParaRPr lang="en-US"/>
          </a:p>
        </p:txBody>
      </p:sp>
      <p:sp>
        <p:nvSpPr>
          <p:cNvPr id="154628" name="Line 3"/>
          <p:cNvSpPr>
            <a:spLocks noChangeShapeType="1"/>
          </p:cNvSpPr>
          <p:nvPr/>
        </p:nvSpPr>
        <p:spPr bwMode="auto">
          <a:xfrm flipV="1">
            <a:off x="2400300" y="2628900"/>
            <a:ext cx="3657600" cy="1085850"/>
          </a:xfrm>
          <a:prstGeom prst="line">
            <a:avLst/>
          </a:prstGeom>
          <a:noFill/>
          <a:ln w="12700">
            <a:solidFill>
              <a:schemeClr val="tx1"/>
            </a:solidFill>
            <a:round/>
            <a:headEnd/>
            <a:tailEnd/>
          </a:ln>
        </p:spPr>
        <p:txBody>
          <a:bodyPr/>
          <a:lstStyle/>
          <a:p>
            <a:endParaRPr lang="en-US" sz="1350"/>
          </a:p>
        </p:txBody>
      </p:sp>
      <p:sp>
        <p:nvSpPr>
          <p:cNvPr id="154629" name="Line 4"/>
          <p:cNvSpPr>
            <a:spLocks noChangeShapeType="1"/>
          </p:cNvSpPr>
          <p:nvPr/>
        </p:nvSpPr>
        <p:spPr bwMode="auto">
          <a:xfrm>
            <a:off x="2400300" y="1771650"/>
            <a:ext cx="3657600" cy="0"/>
          </a:xfrm>
          <a:prstGeom prst="line">
            <a:avLst/>
          </a:prstGeom>
          <a:noFill/>
          <a:ln w="12700">
            <a:solidFill>
              <a:schemeClr val="tx1"/>
            </a:solidFill>
            <a:prstDash val="dash"/>
            <a:round/>
            <a:headEnd/>
            <a:tailEnd/>
          </a:ln>
        </p:spPr>
        <p:txBody>
          <a:bodyPr/>
          <a:lstStyle/>
          <a:p>
            <a:endParaRPr lang="en-US" sz="1350"/>
          </a:p>
        </p:txBody>
      </p:sp>
      <p:sp>
        <p:nvSpPr>
          <p:cNvPr id="154630" name="Line 5"/>
          <p:cNvSpPr>
            <a:spLocks noChangeShapeType="1"/>
          </p:cNvSpPr>
          <p:nvPr/>
        </p:nvSpPr>
        <p:spPr bwMode="auto">
          <a:xfrm>
            <a:off x="6057900" y="1428750"/>
            <a:ext cx="0" cy="2286000"/>
          </a:xfrm>
          <a:prstGeom prst="line">
            <a:avLst/>
          </a:prstGeom>
          <a:noFill/>
          <a:ln w="12700" cap="rnd">
            <a:solidFill>
              <a:schemeClr val="tx1"/>
            </a:solidFill>
            <a:prstDash val="sysDot"/>
            <a:round/>
            <a:headEnd/>
            <a:tailEnd/>
          </a:ln>
        </p:spPr>
        <p:txBody>
          <a:bodyPr/>
          <a:lstStyle/>
          <a:p>
            <a:endParaRPr lang="en-US" sz="1350"/>
          </a:p>
        </p:txBody>
      </p:sp>
      <p:sp>
        <p:nvSpPr>
          <p:cNvPr id="154631" name="Text Box 6"/>
          <p:cNvSpPr txBox="1">
            <a:spLocks noChangeArrowheads="1"/>
          </p:cNvSpPr>
          <p:nvPr/>
        </p:nvSpPr>
        <p:spPr bwMode="auto">
          <a:xfrm>
            <a:off x="6115050" y="2400300"/>
            <a:ext cx="1428750" cy="819455"/>
          </a:xfrm>
          <a:prstGeom prst="rect">
            <a:avLst/>
          </a:prstGeom>
          <a:noFill/>
          <a:ln w="9525">
            <a:noFill/>
            <a:miter lim="800000"/>
            <a:headEnd/>
            <a:tailEnd/>
          </a:ln>
        </p:spPr>
        <p:txBody>
          <a:bodyPr>
            <a:spAutoFit/>
          </a:bodyPr>
          <a:lstStyle/>
          <a:p>
            <a:pPr>
              <a:spcBef>
                <a:spcPct val="50000"/>
              </a:spcBef>
            </a:pPr>
            <a:r>
              <a:rPr lang="en-US" sz="1050"/>
              <a:t>Max I/O packet rate</a:t>
            </a:r>
          </a:p>
          <a:p>
            <a:pPr>
              <a:spcBef>
                <a:spcPct val="50000"/>
              </a:spcBef>
            </a:pPr>
            <a:r>
              <a:rPr lang="en-US" sz="1050"/>
              <a:t>(pkt rate at 100% utilization depends on packet sizes)</a:t>
            </a:r>
          </a:p>
        </p:txBody>
      </p:sp>
      <p:sp>
        <p:nvSpPr>
          <p:cNvPr id="154632" name="Text Box 7"/>
          <p:cNvSpPr txBox="1">
            <a:spLocks noChangeArrowheads="1"/>
          </p:cNvSpPr>
          <p:nvPr/>
        </p:nvSpPr>
        <p:spPr bwMode="auto">
          <a:xfrm rot="-958848">
            <a:off x="3886200" y="2844843"/>
            <a:ext cx="1143000" cy="253916"/>
          </a:xfrm>
          <a:prstGeom prst="rect">
            <a:avLst/>
          </a:prstGeom>
          <a:noFill/>
          <a:ln w="9525">
            <a:noFill/>
            <a:miter lim="800000"/>
            <a:headEnd/>
            <a:tailEnd/>
          </a:ln>
        </p:spPr>
        <p:txBody>
          <a:bodyPr>
            <a:spAutoFit/>
          </a:bodyPr>
          <a:lstStyle/>
          <a:p>
            <a:pPr>
              <a:spcBef>
                <a:spcPct val="50000"/>
              </a:spcBef>
            </a:pPr>
            <a:r>
              <a:rPr lang="en-US" sz="1050">
                <a:solidFill>
                  <a:srgbClr val="FF0000"/>
                </a:solidFill>
              </a:rPr>
              <a:t>I/O % Utilization</a:t>
            </a:r>
          </a:p>
        </p:txBody>
      </p:sp>
      <p:sp>
        <p:nvSpPr>
          <p:cNvPr id="154633" name="Line 8"/>
          <p:cNvSpPr>
            <a:spLocks noChangeShapeType="1"/>
          </p:cNvSpPr>
          <p:nvPr/>
        </p:nvSpPr>
        <p:spPr bwMode="auto">
          <a:xfrm>
            <a:off x="3543300" y="1771650"/>
            <a:ext cx="0" cy="1600200"/>
          </a:xfrm>
          <a:prstGeom prst="line">
            <a:avLst/>
          </a:prstGeom>
          <a:noFill/>
          <a:ln w="25400">
            <a:solidFill>
              <a:srgbClr val="0000FF"/>
            </a:solidFill>
            <a:prstDash val="lgDashDot"/>
            <a:round/>
            <a:headEnd/>
            <a:tailEnd/>
          </a:ln>
        </p:spPr>
        <p:txBody>
          <a:bodyPr/>
          <a:lstStyle/>
          <a:p>
            <a:endParaRPr lang="en-US" sz="1350"/>
          </a:p>
        </p:txBody>
      </p:sp>
      <p:sp>
        <p:nvSpPr>
          <p:cNvPr id="154634" name="Text Box 9"/>
          <p:cNvSpPr txBox="1">
            <a:spLocks noChangeArrowheads="1"/>
          </p:cNvSpPr>
          <p:nvPr/>
        </p:nvSpPr>
        <p:spPr bwMode="auto">
          <a:xfrm>
            <a:off x="3543300" y="2114550"/>
            <a:ext cx="2114550" cy="253916"/>
          </a:xfrm>
          <a:prstGeom prst="rect">
            <a:avLst/>
          </a:prstGeom>
          <a:noFill/>
          <a:ln w="9525">
            <a:noFill/>
            <a:miter lim="800000"/>
            <a:headEnd/>
            <a:tailEnd/>
          </a:ln>
        </p:spPr>
        <p:txBody>
          <a:bodyPr>
            <a:spAutoFit/>
          </a:bodyPr>
          <a:lstStyle/>
          <a:p>
            <a:pPr algn="ctr">
              <a:spcBef>
                <a:spcPct val="50000"/>
              </a:spcBef>
            </a:pPr>
            <a:r>
              <a:rPr lang="en-US" sz="1050">
                <a:solidFill>
                  <a:srgbClr val="3333FF"/>
                </a:solidFill>
              </a:rPr>
              <a:t>CPU% available for HMI</a:t>
            </a:r>
          </a:p>
        </p:txBody>
      </p:sp>
      <p:sp>
        <p:nvSpPr>
          <p:cNvPr id="154635" name="Text Box 10"/>
          <p:cNvSpPr txBox="1">
            <a:spLocks noChangeArrowheads="1"/>
          </p:cNvSpPr>
          <p:nvPr/>
        </p:nvSpPr>
        <p:spPr bwMode="auto">
          <a:xfrm>
            <a:off x="1485900" y="2114551"/>
            <a:ext cx="800100" cy="715581"/>
          </a:xfrm>
          <a:prstGeom prst="rect">
            <a:avLst/>
          </a:prstGeom>
          <a:noFill/>
          <a:ln w="9525">
            <a:noFill/>
            <a:miter lim="800000"/>
            <a:headEnd/>
            <a:tailEnd/>
          </a:ln>
        </p:spPr>
        <p:txBody>
          <a:bodyPr>
            <a:spAutoFit/>
          </a:bodyPr>
          <a:lstStyle/>
          <a:p>
            <a:pPr algn="ctr">
              <a:spcBef>
                <a:spcPct val="50000"/>
              </a:spcBef>
            </a:pPr>
            <a:r>
              <a:rPr lang="en-US" sz="1350"/>
              <a:t>CPU % module total</a:t>
            </a:r>
          </a:p>
        </p:txBody>
      </p:sp>
      <p:sp>
        <p:nvSpPr>
          <p:cNvPr id="154636" name="Text Box 11"/>
          <p:cNvSpPr txBox="1">
            <a:spLocks noChangeArrowheads="1"/>
          </p:cNvSpPr>
          <p:nvPr/>
        </p:nvSpPr>
        <p:spPr bwMode="auto">
          <a:xfrm>
            <a:off x="4972050" y="3771900"/>
            <a:ext cx="1428750" cy="300082"/>
          </a:xfrm>
          <a:prstGeom prst="rect">
            <a:avLst/>
          </a:prstGeom>
          <a:noFill/>
          <a:ln w="9525">
            <a:noFill/>
            <a:miter lim="800000"/>
            <a:headEnd/>
            <a:tailEnd/>
          </a:ln>
        </p:spPr>
        <p:txBody>
          <a:bodyPr>
            <a:spAutoFit/>
          </a:bodyPr>
          <a:lstStyle/>
          <a:p>
            <a:pPr>
              <a:spcBef>
                <a:spcPct val="50000"/>
              </a:spcBef>
            </a:pPr>
            <a:r>
              <a:rPr lang="en-US" sz="1350"/>
              <a:t>Packets/second</a:t>
            </a:r>
          </a:p>
        </p:txBody>
      </p:sp>
      <p:sp>
        <p:nvSpPr>
          <p:cNvPr id="154637" name="Oval 12"/>
          <p:cNvSpPr>
            <a:spLocks noChangeArrowheads="1"/>
          </p:cNvSpPr>
          <p:nvPr/>
        </p:nvSpPr>
        <p:spPr bwMode="auto">
          <a:xfrm>
            <a:off x="2343150" y="1714500"/>
            <a:ext cx="114300" cy="57150"/>
          </a:xfrm>
          <a:prstGeom prst="ellipse">
            <a:avLst/>
          </a:prstGeom>
          <a:solidFill>
            <a:schemeClr val="accent1"/>
          </a:solidFill>
          <a:ln w="9525">
            <a:solidFill>
              <a:schemeClr val="tx1"/>
            </a:solidFill>
            <a:round/>
            <a:headEnd/>
            <a:tailEnd/>
          </a:ln>
        </p:spPr>
        <p:txBody>
          <a:bodyPr wrap="none" anchor="ctr"/>
          <a:lstStyle/>
          <a:p>
            <a:endParaRPr lang="en-US" sz="1350"/>
          </a:p>
        </p:txBody>
      </p:sp>
      <p:sp>
        <p:nvSpPr>
          <p:cNvPr id="154638" name="Text Box 13"/>
          <p:cNvSpPr txBox="1">
            <a:spLocks noChangeArrowheads="1"/>
          </p:cNvSpPr>
          <p:nvPr/>
        </p:nvSpPr>
        <p:spPr bwMode="auto">
          <a:xfrm>
            <a:off x="1828800" y="4057650"/>
            <a:ext cx="5486400" cy="946413"/>
          </a:xfrm>
          <a:prstGeom prst="rect">
            <a:avLst/>
          </a:prstGeom>
          <a:noFill/>
          <a:ln w="9525">
            <a:solidFill>
              <a:schemeClr val="tx1"/>
            </a:solidFill>
            <a:miter lim="800000"/>
            <a:headEnd/>
            <a:tailEnd/>
          </a:ln>
        </p:spPr>
        <p:txBody>
          <a:bodyPr>
            <a:spAutoFit/>
          </a:bodyPr>
          <a:lstStyle/>
          <a:p>
            <a:pPr>
              <a:spcBef>
                <a:spcPct val="50000"/>
              </a:spcBef>
              <a:buFontTx/>
              <a:buChar char="•"/>
            </a:pPr>
            <a:r>
              <a:rPr lang="en-US" sz="1500"/>
              <a:t> </a:t>
            </a:r>
            <a:r>
              <a:rPr lang="en-US" sz="1350"/>
              <a:t>CPU utilization is a combination of I/O and HMI</a:t>
            </a:r>
          </a:p>
          <a:p>
            <a:pPr>
              <a:spcBef>
                <a:spcPct val="50000"/>
              </a:spcBef>
              <a:buFontTx/>
              <a:buChar char="•"/>
            </a:pPr>
            <a:r>
              <a:rPr lang="en-US" sz="1350"/>
              <a:t> With 100% </a:t>
            </a:r>
            <a:r>
              <a:rPr lang="en-US" sz="1350">
                <a:solidFill>
                  <a:srgbClr val="FF0000"/>
                </a:solidFill>
              </a:rPr>
              <a:t>I/O</a:t>
            </a:r>
            <a:r>
              <a:rPr lang="en-US" sz="1350"/>
              <a:t> utilization, there is still module capacity for HMI.</a:t>
            </a:r>
          </a:p>
          <a:p>
            <a:pPr>
              <a:spcBef>
                <a:spcPct val="50000"/>
              </a:spcBef>
              <a:buFontTx/>
              <a:buChar char="•"/>
            </a:pPr>
            <a:r>
              <a:rPr lang="en-US" sz="1350"/>
              <a:t> Max I/O pps = f(RPI, size) for each connection</a:t>
            </a:r>
          </a:p>
        </p:txBody>
      </p:sp>
      <p:sp>
        <p:nvSpPr>
          <p:cNvPr id="154639" name="Line 14"/>
          <p:cNvSpPr>
            <a:spLocks noChangeShapeType="1"/>
          </p:cNvSpPr>
          <p:nvPr/>
        </p:nvSpPr>
        <p:spPr bwMode="auto">
          <a:xfrm>
            <a:off x="3543300" y="3371850"/>
            <a:ext cx="0" cy="342900"/>
          </a:xfrm>
          <a:prstGeom prst="line">
            <a:avLst/>
          </a:prstGeom>
          <a:noFill/>
          <a:ln w="25400">
            <a:solidFill>
              <a:srgbClr val="FF0000"/>
            </a:solidFill>
            <a:prstDash val="lgDashDot"/>
            <a:round/>
            <a:headEnd/>
            <a:tailEnd/>
          </a:ln>
        </p:spPr>
        <p:txBody>
          <a:bodyPr/>
          <a:lstStyle/>
          <a:p>
            <a:endParaRPr lang="en-US" sz="1350"/>
          </a:p>
        </p:txBody>
      </p:sp>
      <p:sp>
        <p:nvSpPr>
          <p:cNvPr id="154640" name="Text Box 15"/>
          <p:cNvSpPr txBox="1">
            <a:spLocks noChangeArrowheads="1"/>
          </p:cNvSpPr>
          <p:nvPr/>
        </p:nvSpPr>
        <p:spPr bwMode="auto">
          <a:xfrm>
            <a:off x="3543300" y="3314700"/>
            <a:ext cx="1714500" cy="253916"/>
          </a:xfrm>
          <a:prstGeom prst="rect">
            <a:avLst/>
          </a:prstGeom>
          <a:noFill/>
          <a:ln w="9525">
            <a:noFill/>
            <a:miter lim="800000"/>
            <a:headEnd/>
            <a:tailEnd/>
          </a:ln>
        </p:spPr>
        <p:txBody>
          <a:bodyPr>
            <a:spAutoFit/>
          </a:bodyPr>
          <a:lstStyle/>
          <a:p>
            <a:pPr>
              <a:spcBef>
                <a:spcPct val="50000"/>
              </a:spcBef>
            </a:pPr>
            <a:r>
              <a:rPr lang="en-US" sz="1050">
                <a:solidFill>
                  <a:srgbClr val="FF0000"/>
                </a:solidFill>
              </a:rPr>
              <a:t>CPU% in use for I/O</a:t>
            </a:r>
          </a:p>
        </p:txBody>
      </p:sp>
      <p:sp>
        <p:nvSpPr>
          <p:cNvPr id="154641" name="Text Box 16"/>
          <p:cNvSpPr txBox="1">
            <a:spLocks noChangeArrowheads="1"/>
          </p:cNvSpPr>
          <p:nvPr/>
        </p:nvSpPr>
        <p:spPr bwMode="auto">
          <a:xfrm>
            <a:off x="1600200" y="1600200"/>
            <a:ext cx="742950" cy="253916"/>
          </a:xfrm>
          <a:prstGeom prst="rect">
            <a:avLst/>
          </a:prstGeom>
          <a:noFill/>
          <a:ln w="9525">
            <a:noFill/>
            <a:miter lim="800000"/>
            <a:headEnd/>
            <a:tailEnd/>
          </a:ln>
        </p:spPr>
        <p:txBody>
          <a:bodyPr>
            <a:spAutoFit/>
          </a:bodyPr>
          <a:lstStyle/>
          <a:p>
            <a:pPr algn="ctr">
              <a:spcBef>
                <a:spcPct val="50000"/>
              </a:spcBef>
            </a:pPr>
            <a:r>
              <a:rPr lang="en-US" sz="1050"/>
              <a:t>100 % </a:t>
            </a:r>
          </a:p>
        </p:txBody>
      </p:sp>
      <p:sp>
        <p:nvSpPr>
          <p:cNvPr id="154642" name="Line 17"/>
          <p:cNvSpPr>
            <a:spLocks noChangeShapeType="1"/>
          </p:cNvSpPr>
          <p:nvPr/>
        </p:nvSpPr>
        <p:spPr bwMode="auto">
          <a:xfrm>
            <a:off x="2400300" y="3714750"/>
            <a:ext cx="4171950" cy="0"/>
          </a:xfrm>
          <a:prstGeom prst="line">
            <a:avLst/>
          </a:prstGeom>
          <a:noFill/>
          <a:ln w="9525">
            <a:solidFill>
              <a:schemeClr val="tx1"/>
            </a:solidFill>
            <a:round/>
            <a:headEnd/>
            <a:tailEnd type="triangle" w="med" len="med"/>
          </a:ln>
        </p:spPr>
        <p:txBody>
          <a:bodyPr/>
          <a:lstStyle/>
          <a:p>
            <a:endParaRPr lang="en-US" sz="1350"/>
          </a:p>
        </p:txBody>
      </p:sp>
      <p:sp>
        <p:nvSpPr>
          <p:cNvPr id="154643" name="Line 18"/>
          <p:cNvSpPr>
            <a:spLocks noChangeShapeType="1"/>
          </p:cNvSpPr>
          <p:nvPr/>
        </p:nvSpPr>
        <p:spPr bwMode="auto">
          <a:xfrm flipV="1">
            <a:off x="2400300" y="1085850"/>
            <a:ext cx="0" cy="2628900"/>
          </a:xfrm>
          <a:prstGeom prst="line">
            <a:avLst/>
          </a:prstGeom>
          <a:noFill/>
          <a:ln w="9525">
            <a:solidFill>
              <a:schemeClr val="tx1"/>
            </a:solidFill>
            <a:round/>
            <a:headEnd/>
            <a:tailEnd type="triangle" w="med" len="med"/>
          </a:ln>
        </p:spPr>
        <p:txBody>
          <a:bodyPr/>
          <a:lstStyle/>
          <a:p>
            <a:endParaRPr lang="en-US" sz="1350"/>
          </a:p>
        </p:txBody>
      </p:sp>
      <p:sp>
        <p:nvSpPr>
          <p:cNvPr id="154644" name="AutoShape 19"/>
          <p:cNvSpPr>
            <a:spLocks noChangeArrowheads="1"/>
          </p:cNvSpPr>
          <p:nvPr/>
        </p:nvSpPr>
        <p:spPr bwMode="auto">
          <a:xfrm>
            <a:off x="6343650" y="1200150"/>
            <a:ext cx="1028700" cy="742950"/>
          </a:xfrm>
          <a:prstGeom prst="wedgeRectCallout">
            <a:avLst>
              <a:gd name="adj1" fmla="val -77894"/>
              <a:gd name="adj2" fmla="val 80449"/>
            </a:avLst>
          </a:prstGeom>
          <a:solidFill>
            <a:schemeClr val="accent1"/>
          </a:solidFill>
          <a:ln w="9525">
            <a:solidFill>
              <a:schemeClr val="tx1"/>
            </a:solidFill>
            <a:miter lim="800000"/>
            <a:headEnd/>
            <a:tailEnd/>
          </a:ln>
        </p:spPr>
        <p:txBody>
          <a:bodyPr/>
          <a:lstStyle/>
          <a:p>
            <a:pPr algn="ctr"/>
            <a:endParaRPr lang="en-US" sz="2100"/>
          </a:p>
        </p:txBody>
      </p:sp>
      <p:sp>
        <p:nvSpPr>
          <p:cNvPr id="154645" name="Text Box 20"/>
          <p:cNvSpPr txBox="1">
            <a:spLocks noChangeArrowheads="1"/>
          </p:cNvSpPr>
          <p:nvPr/>
        </p:nvSpPr>
        <p:spPr bwMode="auto">
          <a:xfrm>
            <a:off x="6400800" y="1257301"/>
            <a:ext cx="1028700" cy="646331"/>
          </a:xfrm>
          <a:prstGeom prst="rect">
            <a:avLst/>
          </a:prstGeom>
          <a:noFill/>
          <a:ln w="9525">
            <a:noFill/>
            <a:miter lim="800000"/>
            <a:headEnd/>
            <a:tailEnd/>
          </a:ln>
        </p:spPr>
        <p:txBody>
          <a:bodyPr>
            <a:spAutoFit/>
          </a:bodyPr>
          <a:lstStyle/>
          <a:p>
            <a:pPr>
              <a:spcBef>
                <a:spcPct val="50000"/>
              </a:spcBef>
            </a:pPr>
            <a:r>
              <a:rPr lang="en-US" sz="900"/>
              <a:t>With 100% I/O utilization, there is still module capacity for HMI.</a:t>
            </a:r>
          </a:p>
        </p:txBody>
      </p:sp>
      <p:sp>
        <p:nvSpPr>
          <p:cNvPr id="23" name="Date Placeholder 22"/>
          <p:cNvSpPr>
            <a:spLocks noGrp="1"/>
          </p:cNvSpPr>
          <p:nvPr>
            <p:ph type="dt" sz="half" idx="10"/>
          </p:nvPr>
        </p:nvSpPr>
        <p:spPr/>
        <p:txBody>
          <a:bodyPr/>
          <a:lstStyle/>
          <a:p>
            <a:pPr>
              <a:defRPr/>
            </a:pPr>
            <a:r>
              <a:rPr lang="en-US" smtClean="0"/>
              <a:t>07/18/2012</a:t>
            </a:r>
            <a:endParaRPr lang="en-US"/>
          </a:p>
        </p:txBody>
      </p:sp>
      <p:sp>
        <p:nvSpPr>
          <p:cNvPr id="2" name="Title 1"/>
          <p:cNvSpPr>
            <a:spLocks noGrp="1"/>
          </p:cNvSpPr>
          <p:nvPr>
            <p:ph type="title"/>
          </p:nvPr>
        </p:nvSpPr>
        <p:spPr/>
        <p:txBody>
          <a:bodyPr/>
          <a:lstStyle/>
          <a:p>
            <a:r>
              <a:rPr lang="en-US" dirty="0" smtClean="0"/>
              <a:t>1756-EN2x </a:t>
            </a:r>
            <a:r>
              <a:rPr lang="en-US" dirty="0"/>
              <a:t>CPU </a:t>
            </a:r>
            <a:r>
              <a:rPr lang="en-US" dirty="0" smtClean="0"/>
              <a:t>Utilization</a:t>
            </a:r>
            <a:endParaRPr lang="en-US" dirty="0"/>
          </a:p>
        </p:txBody>
      </p:sp>
    </p:spTree>
    <p:extLst>
      <p:ext uri="{BB962C8B-B14F-4D97-AF65-F5344CB8AC3E}">
        <p14:creationId xmlns:p14="http://schemas.microsoft.com/office/powerpoint/2010/main" val="4288217932"/>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Open Sockets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31</a:t>
            </a:fld>
            <a:endParaRPr lang="en-US"/>
          </a:p>
        </p:txBody>
      </p:sp>
      <p:sp>
        <p:nvSpPr>
          <p:cNvPr id="14340" name="Rectangle 3"/>
          <p:cNvSpPr>
            <a:spLocks noGrp="1" noChangeArrowheads="1"/>
          </p:cNvSpPr>
          <p:nvPr>
            <p:ph sz="quarter" idx="11"/>
          </p:nvPr>
        </p:nvSpPr>
        <p:spPr>
          <a:xfrm>
            <a:off x="152399" y="1143184"/>
            <a:ext cx="7575311" cy="3844108"/>
          </a:xfrm>
          <a:prstGeom prst="rect">
            <a:avLst/>
          </a:prstGeom>
        </p:spPr>
        <p:txBody>
          <a:bodyPr>
            <a:normAutofit fontScale="92500" lnSpcReduction="10000"/>
          </a:bodyPr>
          <a:lstStyle/>
          <a:p>
            <a:pPr>
              <a:spcBef>
                <a:spcPct val="50000"/>
              </a:spcBef>
            </a:pPr>
            <a:r>
              <a:rPr lang="en-US" dirty="0" smtClean="0"/>
              <a:t>Allows use of more protocols</a:t>
            </a:r>
          </a:p>
          <a:p>
            <a:pPr>
              <a:spcBef>
                <a:spcPct val="50000"/>
              </a:spcBef>
            </a:pPr>
            <a:r>
              <a:rPr lang="en-US" dirty="0" smtClean="0"/>
              <a:t>User code required</a:t>
            </a:r>
          </a:p>
          <a:p>
            <a:pPr>
              <a:spcBef>
                <a:spcPct val="50000"/>
              </a:spcBef>
            </a:pPr>
            <a:r>
              <a:rPr lang="en-US" dirty="0" smtClean="0"/>
              <a:t>Sockets manual</a:t>
            </a:r>
          </a:p>
          <a:p>
            <a:pPr lvl="2">
              <a:spcBef>
                <a:spcPct val="50000"/>
              </a:spcBef>
            </a:pPr>
            <a:r>
              <a:rPr lang="en-US" dirty="0" smtClean="0">
                <a:hlinkClick r:id="rId2"/>
              </a:rPr>
              <a:t>ENET-AT002</a:t>
            </a:r>
            <a:endParaRPr lang="en-US" dirty="0" smtClean="0"/>
          </a:p>
          <a:p>
            <a:pPr>
              <a:spcBef>
                <a:spcPct val="50000"/>
              </a:spcBef>
            </a:pPr>
            <a:r>
              <a:rPr lang="en-US" dirty="0" smtClean="0"/>
              <a:t>Knowledgebase has many examples, such as:</a:t>
            </a:r>
            <a:endParaRPr lang="en-US" dirty="0"/>
          </a:p>
          <a:p>
            <a:pPr lvl="2">
              <a:spcBef>
                <a:spcPct val="50000"/>
              </a:spcBef>
            </a:pPr>
            <a:r>
              <a:rPr lang="en-US" dirty="0"/>
              <a:t>Answer ID 33672 - 1756-EWEB Open Sockets Server Application </a:t>
            </a:r>
            <a:r>
              <a:rPr lang="en-US" dirty="0" smtClean="0"/>
              <a:t>sample</a:t>
            </a:r>
          </a:p>
          <a:p>
            <a:pPr lvl="2">
              <a:spcBef>
                <a:spcPct val="50000"/>
              </a:spcBef>
            </a:pPr>
            <a:r>
              <a:rPr lang="en-US" dirty="0"/>
              <a:t>Answer ID 50122 - Example Add On Instructions for Sockets</a:t>
            </a:r>
            <a:endParaRPr lang="en-US" dirty="0" smtClean="0"/>
          </a:p>
          <a:p>
            <a:pPr lvl="2">
              <a:spcBef>
                <a:spcPct val="50000"/>
              </a:spcBef>
            </a:pPr>
            <a:endParaRPr lang="en-US" dirty="0"/>
          </a:p>
        </p:txBody>
      </p:sp>
    </p:spTree>
    <p:extLst>
      <p:ext uri="{BB962C8B-B14F-4D97-AF65-F5344CB8AC3E}">
        <p14:creationId xmlns:p14="http://schemas.microsoft.com/office/powerpoint/2010/main" val="2866489184"/>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EtherNet</a:t>
            </a:r>
            <a:r>
              <a:rPr lang="en-US" dirty="0" smtClean="0"/>
              <a:t>/IP Book of Knowledge</a:t>
            </a:r>
            <a:endParaRPr lang="en-US" dirty="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Converged Plant-wide Ethernet</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4</a:t>
            </a:fld>
            <a:endParaRPr lang="en-US"/>
          </a:p>
        </p:txBody>
      </p:sp>
      <p:sp>
        <p:nvSpPr>
          <p:cNvPr id="14340" name="Rectangle 3"/>
          <p:cNvSpPr>
            <a:spLocks noGrp="1" noChangeArrowheads="1"/>
          </p:cNvSpPr>
          <p:nvPr>
            <p:ph sz="quarter" idx="11"/>
          </p:nvPr>
        </p:nvSpPr>
        <p:spPr>
          <a:xfrm>
            <a:off x="152400" y="1421546"/>
            <a:ext cx="8763000" cy="3257550"/>
          </a:xfrm>
          <a:prstGeom prst="rect">
            <a:avLst/>
          </a:prstGeom>
        </p:spPr>
        <p:txBody>
          <a:bodyPr>
            <a:normAutofit/>
          </a:bodyPr>
          <a:lstStyle/>
          <a:p>
            <a:r>
              <a:rPr lang="en-US" dirty="0" smtClean="0"/>
              <a:t>Guides for recommended network designs</a:t>
            </a:r>
          </a:p>
          <a:p>
            <a:r>
              <a:rPr lang="en-US" dirty="0" smtClean="0"/>
              <a:t>Based on standard design methodologies</a:t>
            </a:r>
          </a:p>
          <a:p>
            <a:r>
              <a:rPr lang="en-US" dirty="0" smtClean="0"/>
              <a:t>Developed by Rockwell Automation and Cisco</a:t>
            </a:r>
          </a:p>
          <a:p>
            <a:r>
              <a:rPr lang="en-US" dirty="0" smtClean="0"/>
              <a:t>Publications on</a:t>
            </a:r>
          </a:p>
          <a:p>
            <a:pPr lvl="1"/>
            <a:r>
              <a:rPr lang="en-US" dirty="0" smtClean="0"/>
              <a:t>Network Design and Security</a:t>
            </a:r>
          </a:p>
          <a:p>
            <a:pPr lvl="1"/>
            <a:r>
              <a:rPr lang="en-US" dirty="0" smtClean="0"/>
              <a:t>Wireless</a:t>
            </a:r>
          </a:p>
          <a:p>
            <a:pPr lvl="1"/>
            <a:r>
              <a:rPr lang="en-US" dirty="0" smtClean="0"/>
              <a:t>NAT</a:t>
            </a:r>
            <a:endParaRPr lang="en-US" dirty="0"/>
          </a:p>
          <a:p>
            <a:endParaRPr lang="en-US" dirty="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err="1" smtClean="0">
                <a:solidFill>
                  <a:schemeClr val="tx2"/>
                </a:solidFill>
                <a:latin typeface="Arial Narrow"/>
                <a:cs typeface="Arial Narrow"/>
              </a:rPr>
              <a:t>CPwE</a:t>
            </a:r>
            <a:r>
              <a:rPr lang="en-US" sz="2400" b="1" i="1" dirty="0">
                <a:solidFill>
                  <a:schemeClr val="tx2"/>
                </a:solidFill>
                <a:cs typeface="Arial Narrow"/>
              </a:rPr>
              <a:t> - Ethernet Network Design and Security</a:t>
            </a:r>
            <a:endParaRPr lang="en-US" sz="2400" b="1" i="1" dirty="0" smtClean="0">
              <a:solidFill>
                <a:schemeClr val="tx2"/>
              </a:solidFill>
              <a:latin typeface="Arial Narrow"/>
              <a:cs typeface="Arial Narrow"/>
            </a:endParaRPr>
          </a:p>
        </p:txBody>
      </p:sp>
    </p:spTree>
    <p:extLst>
      <p:ext uri="{BB962C8B-B14F-4D97-AF65-F5344CB8AC3E}">
        <p14:creationId xmlns:p14="http://schemas.microsoft.com/office/powerpoint/2010/main" val="2502207381"/>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Converged Plant-wide Ethernet</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5</a:t>
            </a:fld>
            <a:endParaRPr lang="en-US"/>
          </a:p>
        </p:txBody>
      </p:sp>
      <p:sp>
        <p:nvSpPr>
          <p:cNvPr id="14340" name="Rectangle 3"/>
          <p:cNvSpPr>
            <a:spLocks noGrp="1" noChangeArrowheads="1"/>
          </p:cNvSpPr>
          <p:nvPr>
            <p:ph sz="quarter" idx="11"/>
          </p:nvPr>
        </p:nvSpPr>
        <p:spPr>
          <a:xfrm>
            <a:off x="152400" y="1657350"/>
            <a:ext cx="8763000" cy="3257550"/>
          </a:xfrm>
          <a:prstGeom prst="rect">
            <a:avLst/>
          </a:prstGeom>
        </p:spPr>
        <p:txBody>
          <a:bodyPr>
            <a:normAutofit/>
          </a:bodyPr>
          <a:lstStyle/>
          <a:p>
            <a:r>
              <a:rPr lang="en-US" dirty="0" smtClean="0"/>
              <a:t>Located at</a:t>
            </a:r>
            <a:endParaRPr lang="en-US" dirty="0">
              <a:hlinkClick r:id="rId2"/>
            </a:endParaRPr>
          </a:p>
          <a:p>
            <a:pPr lvl="1"/>
            <a:r>
              <a:rPr lang="en-US" dirty="0" smtClean="0">
                <a:hlinkClick r:id="rId2"/>
              </a:rPr>
              <a:t>www.ab.com</a:t>
            </a:r>
            <a:endParaRPr lang="en-US" dirty="0" smtClean="0"/>
          </a:p>
          <a:p>
            <a:pPr lvl="1"/>
            <a:r>
              <a:rPr lang="en-US" dirty="0" smtClean="0"/>
              <a:t>Go to Literature Library</a:t>
            </a:r>
          </a:p>
          <a:p>
            <a:pPr lvl="1"/>
            <a:r>
              <a:rPr lang="en-US" dirty="0" smtClean="0"/>
              <a:t>Search for “</a:t>
            </a:r>
            <a:r>
              <a:rPr lang="en-US" dirty="0" err="1" smtClean="0"/>
              <a:t>cpwe</a:t>
            </a:r>
            <a:r>
              <a:rPr lang="en-US" dirty="0" smtClean="0"/>
              <a:t>” to see available documents</a:t>
            </a:r>
            <a:endParaRPr lang="en-US" dirty="0"/>
          </a:p>
          <a:p>
            <a:endParaRPr lang="en-US" dirty="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err="1" smtClean="0">
                <a:solidFill>
                  <a:schemeClr val="tx2"/>
                </a:solidFill>
                <a:latin typeface="Arial Narrow"/>
                <a:cs typeface="Arial Narrow"/>
              </a:rPr>
              <a:t>CPwE</a:t>
            </a:r>
            <a:r>
              <a:rPr lang="en-US" sz="2400" b="1" i="1" dirty="0">
                <a:solidFill>
                  <a:schemeClr val="tx2"/>
                </a:solidFill>
                <a:cs typeface="Arial Narrow"/>
              </a:rPr>
              <a:t> </a:t>
            </a:r>
            <a:r>
              <a:rPr lang="en-US" sz="2400" b="1" i="1" dirty="0" smtClean="0">
                <a:solidFill>
                  <a:schemeClr val="tx2"/>
                </a:solidFill>
                <a:cs typeface="Arial Narrow"/>
              </a:rPr>
              <a:t>documents posted on Literature Library</a:t>
            </a:r>
            <a:endParaRPr lang="en-US" sz="2400" b="1" i="1" dirty="0" smtClean="0">
              <a:solidFill>
                <a:schemeClr val="tx2"/>
              </a:solidFill>
              <a:latin typeface="Arial Narrow"/>
              <a:cs typeface="Arial Narrow"/>
            </a:endParaRPr>
          </a:p>
        </p:txBody>
      </p:sp>
    </p:spTree>
    <p:extLst>
      <p:ext uri="{BB962C8B-B14F-4D97-AF65-F5344CB8AC3E}">
        <p14:creationId xmlns:p14="http://schemas.microsoft.com/office/powerpoint/2010/main" val="2852515702"/>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392406" y="817058"/>
            <a:ext cx="1061539" cy="1371600"/>
          </a:xfrm>
          <a:prstGeom prst="rect">
            <a:avLst/>
          </a:prstGeom>
        </p:spPr>
      </p:pic>
      <p:pic>
        <p:nvPicPr>
          <p:cNvPr id="14" name="Picture 13"/>
          <p:cNvPicPr>
            <a:picLocks noChangeAspect="1"/>
          </p:cNvPicPr>
          <p:nvPr/>
        </p:nvPicPr>
        <p:blipFill>
          <a:blip r:embed="rId3"/>
          <a:stretch>
            <a:fillRect/>
          </a:stretch>
        </p:blipFill>
        <p:spPr>
          <a:xfrm>
            <a:off x="6819797" y="1149655"/>
            <a:ext cx="1055429" cy="1371600"/>
          </a:xfrm>
          <a:prstGeom prst="rect">
            <a:avLst/>
          </a:prstGeom>
          <a:solidFill>
            <a:schemeClr val="bg1"/>
          </a:solidFill>
        </p:spPr>
      </p:pic>
      <p:pic>
        <p:nvPicPr>
          <p:cNvPr id="15" name="Picture 14"/>
          <p:cNvPicPr>
            <a:picLocks noChangeAspect="1"/>
          </p:cNvPicPr>
          <p:nvPr/>
        </p:nvPicPr>
        <p:blipFill>
          <a:blip r:embed="rId4"/>
          <a:stretch>
            <a:fillRect/>
          </a:stretch>
        </p:blipFill>
        <p:spPr>
          <a:xfrm>
            <a:off x="6358682" y="3475196"/>
            <a:ext cx="1061539" cy="1371600"/>
          </a:xfrm>
          <a:prstGeom prst="rect">
            <a:avLst/>
          </a:prstGeom>
        </p:spPr>
      </p:pic>
      <p:pic>
        <p:nvPicPr>
          <p:cNvPr id="21" name="Picture 20"/>
          <p:cNvPicPr>
            <a:picLocks noChangeAspect="1"/>
          </p:cNvPicPr>
          <p:nvPr/>
        </p:nvPicPr>
        <p:blipFill>
          <a:blip r:embed="rId5"/>
          <a:stretch>
            <a:fillRect/>
          </a:stretch>
        </p:blipFill>
        <p:spPr>
          <a:xfrm>
            <a:off x="6878021" y="3612356"/>
            <a:ext cx="1056957" cy="1371600"/>
          </a:xfrm>
          <a:prstGeom prst="rect">
            <a:avLst/>
          </a:prstGeom>
          <a:solidFill>
            <a:schemeClr val="bg1"/>
          </a:solidFill>
        </p:spPr>
      </p:pic>
      <p:pic>
        <p:nvPicPr>
          <p:cNvPr id="22" name="Picture 21"/>
          <p:cNvPicPr>
            <a:picLocks noChangeAspect="1"/>
          </p:cNvPicPr>
          <p:nvPr/>
        </p:nvPicPr>
        <p:blipFill>
          <a:blip r:embed="rId6"/>
          <a:stretch>
            <a:fillRect/>
          </a:stretch>
        </p:blipFill>
        <p:spPr>
          <a:xfrm>
            <a:off x="4583074" y="2237241"/>
            <a:ext cx="1060358" cy="1371600"/>
          </a:xfrm>
          <a:prstGeom prst="rect">
            <a:avLst/>
          </a:prstGeom>
        </p:spPr>
      </p:pic>
      <p:pic>
        <p:nvPicPr>
          <p:cNvPr id="23" name="Picture 22"/>
          <p:cNvPicPr>
            <a:picLocks noChangeAspect="1"/>
          </p:cNvPicPr>
          <p:nvPr/>
        </p:nvPicPr>
        <p:blipFill>
          <a:blip r:embed="rId7"/>
          <a:stretch>
            <a:fillRect/>
          </a:stretch>
        </p:blipFill>
        <p:spPr>
          <a:xfrm>
            <a:off x="5106163" y="2463076"/>
            <a:ext cx="1056608" cy="1371600"/>
          </a:xfrm>
          <a:prstGeom prst="rect">
            <a:avLst/>
          </a:prstGeom>
          <a:solidFill>
            <a:schemeClr val="bg1"/>
          </a:solidFill>
        </p:spPr>
      </p:pic>
      <p:sp>
        <p:nvSpPr>
          <p:cNvPr id="11" name="Title 4"/>
          <p:cNvSpPr>
            <a:spLocks noGrp="1"/>
          </p:cNvSpPr>
          <p:nvPr>
            <p:ph type="title"/>
          </p:nvPr>
        </p:nvSpPr>
        <p:spPr>
          <a:xfrm>
            <a:off x="152400" y="137161"/>
            <a:ext cx="7086600" cy="685799"/>
          </a:xfrm>
        </p:spPr>
        <p:txBody>
          <a:bodyPr/>
          <a:lstStyle/>
          <a:p>
            <a:r>
              <a:rPr lang="en-US" dirty="0" smtClean="0"/>
              <a:t>Converged Plant-wide Ethernet</a:t>
            </a:r>
            <a:endParaRPr lang="en-US" dirty="0"/>
          </a:p>
        </p:txBody>
      </p:sp>
      <p:sp>
        <p:nvSpPr>
          <p:cNvPr id="12" name="Rectangle 3"/>
          <p:cNvSpPr>
            <a:spLocks noGrp="1" noChangeArrowheads="1"/>
          </p:cNvSpPr>
          <p:nvPr>
            <p:ph sz="quarter" idx="11"/>
          </p:nvPr>
        </p:nvSpPr>
        <p:spPr>
          <a:xfrm>
            <a:off x="152400" y="1538172"/>
            <a:ext cx="8763000" cy="3257550"/>
          </a:xfrm>
          <a:prstGeom prst="rect">
            <a:avLst/>
          </a:prstGeom>
        </p:spPr>
        <p:txBody>
          <a:bodyPr>
            <a:normAutofit fontScale="92500" lnSpcReduction="20000"/>
          </a:bodyPr>
          <a:lstStyle/>
          <a:p>
            <a:r>
              <a:rPr lang="en-US" dirty="0"/>
              <a:t>Deploying Network Address Translation</a:t>
            </a:r>
          </a:p>
          <a:p>
            <a:pPr lvl="2"/>
            <a:r>
              <a:rPr lang="en-US" dirty="0"/>
              <a:t>ENET-WP036 </a:t>
            </a:r>
          </a:p>
          <a:p>
            <a:pPr lvl="2"/>
            <a:r>
              <a:rPr lang="en-US" dirty="0"/>
              <a:t>ENET-TD007</a:t>
            </a:r>
          </a:p>
          <a:p>
            <a:r>
              <a:rPr lang="en-US" dirty="0"/>
              <a:t>Identity </a:t>
            </a:r>
            <a:r>
              <a:rPr lang="en-US" dirty="0" smtClean="0"/>
              <a:t>Services</a:t>
            </a:r>
          </a:p>
          <a:p>
            <a:pPr lvl="2"/>
            <a:r>
              <a:rPr lang="en-US" dirty="0" smtClean="0"/>
              <a:t>ENET-WP037</a:t>
            </a:r>
          </a:p>
          <a:p>
            <a:pPr lvl="2"/>
            <a:r>
              <a:rPr lang="en-US" dirty="0" smtClean="0"/>
              <a:t>ENET-TD008</a:t>
            </a:r>
          </a:p>
          <a:p>
            <a:r>
              <a:rPr lang="en-US" dirty="0" smtClean="0"/>
              <a:t>Securely Traversing Data across the </a:t>
            </a:r>
            <a:br>
              <a:rPr lang="en-US" dirty="0" smtClean="0"/>
            </a:br>
            <a:r>
              <a:rPr lang="en-US" dirty="0" smtClean="0"/>
              <a:t>Industrial Demilitarized Zone</a:t>
            </a:r>
          </a:p>
          <a:p>
            <a:pPr lvl="2"/>
            <a:r>
              <a:rPr lang="en-US" dirty="0" smtClean="0"/>
              <a:t>ENET-WP038</a:t>
            </a:r>
          </a:p>
          <a:p>
            <a:pPr lvl="2"/>
            <a:r>
              <a:rPr lang="en-US" dirty="0" smtClean="0"/>
              <a:t>ENET-TD009</a:t>
            </a:r>
            <a:endParaRPr lang="en-US" dirty="0"/>
          </a:p>
        </p:txBody>
      </p:sp>
      <p:sp>
        <p:nvSpPr>
          <p:cNvPr id="16" name="TextBox 15"/>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Some Examples</a:t>
            </a:r>
          </a:p>
        </p:txBody>
      </p:sp>
    </p:spTree>
    <p:extLst>
      <p:ext uri="{BB962C8B-B14F-4D97-AF65-F5344CB8AC3E}">
        <p14:creationId xmlns:p14="http://schemas.microsoft.com/office/powerpoint/2010/main" val="166402840"/>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954429" y="1356336"/>
            <a:ext cx="1738337" cy="1214942"/>
          </a:xfrm>
          <a:prstGeom prst="rect">
            <a:avLst/>
          </a:prstGeom>
        </p:spPr>
      </p:pic>
      <p:sp>
        <p:nvSpPr>
          <p:cNvPr id="5" name="Title 4"/>
          <p:cNvSpPr>
            <a:spLocks noGrp="1"/>
          </p:cNvSpPr>
          <p:nvPr>
            <p:ph type="title"/>
          </p:nvPr>
        </p:nvSpPr>
        <p:spPr/>
        <p:txBody>
          <a:bodyPr/>
          <a:lstStyle/>
          <a:p>
            <a:r>
              <a:rPr lang="en-US" dirty="0" smtClean="0"/>
              <a:t/>
            </a:r>
            <a:br>
              <a:rPr lang="en-US" dirty="0" smtClean="0"/>
            </a:br>
            <a:r>
              <a:rPr lang="en-US" dirty="0" smtClean="0"/>
              <a:t>Device Level Ring (DLR) - References</a:t>
            </a:r>
            <a:endParaRPr lang="en-US" dirty="0"/>
          </a:p>
        </p:txBody>
      </p:sp>
      <p:sp>
        <p:nvSpPr>
          <p:cNvPr id="14340" name="Rectangle 3"/>
          <p:cNvSpPr>
            <a:spLocks noGrp="1" noChangeArrowheads="1"/>
          </p:cNvSpPr>
          <p:nvPr>
            <p:ph idx="4294967295"/>
          </p:nvPr>
        </p:nvSpPr>
        <p:spPr>
          <a:xfrm>
            <a:off x="272641" y="1035891"/>
            <a:ext cx="6681788" cy="4037126"/>
          </a:xfrm>
          <a:prstGeom prst="rect">
            <a:avLst/>
          </a:prstGeom>
        </p:spPr>
        <p:txBody>
          <a:bodyPr>
            <a:normAutofit fontScale="92500" lnSpcReduction="20000"/>
          </a:bodyPr>
          <a:lstStyle/>
          <a:p>
            <a:r>
              <a:rPr lang="en-US" dirty="0" smtClean="0"/>
              <a:t>The EtherNet/IP Embedded Switch Technology</a:t>
            </a:r>
          </a:p>
          <a:p>
            <a:pPr lvl="1"/>
            <a:r>
              <a:rPr lang="en-US" dirty="0"/>
              <a:t>C</a:t>
            </a:r>
            <a:r>
              <a:rPr lang="en-US" dirty="0" smtClean="0"/>
              <a:t>overs DLR</a:t>
            </a:r>
          </a:p>
          <a:p>
            <a:pPr lvl="2"/>
            <a:r>
              <a:rPr lang="en-US" dirty="0" smtClean="0">
                <a:hlinkClick r:id="rId3"/>
              </a:rPr>
              <a:t>http://literature.rockwellautomation.com/idc/groups/literature/documents/ap/enet-ap005_-en-p.pdf</a:t>
            </a:r>
            <a:endParaRPr lang="en-US" dirty="0" smtClean="0"/>
          </a:p>
          <a:p>
            <a:r>
              <a:rPr lang="en-US" dirty="0" smtClean="0"/>
              <a:t>Embedded </a:t>
            </a:r>
            <a:r>
              <a:rPr lang="en-US" dirty="0"/>
              <a:t>Switch </a:t>
            </a:r>
            <a:r>
              <a:rPr lang="en-US" dirty="0" smtClean="0"/>
              <a:t>Technology </a:t>
            </a:r>
            <a:r>
              <a:rPr lang="en-US" dirty="0"/>
              <a:t>Reference </a:t>
            </a:r>
            <a:r>
              <a:rPr lang="en-US" dirty="0" smtClean="0"/>
              <a:t>Architectures</a:t>
            </a:r>
          </a:p>
          <a:p>
            <a:pPr lvl="1"/>
            <a:r>
              <a:rPr lang="en-US" dirty="0" smtClean="0"/>
              <a:t>Shows supported network layouts for two port devices</a:t>
            </a:r>
          </a:p>
          <a:p>
            <a:pPr lvl="2"/>
            <a:r>
              <a:rPr lang="en-US" dirty="0" smtClean="0">
                <a:hlinkClick r:id="rId4"/>
              </a:rPr>
              <a:t>http</a:t>
            </a:r>
            <a:r>
              <a:rPr lang="en-US" dirty="0">
                <a:hlinkClick r:id="rId4"/>
              </a:rPr>
              <a:t>://literature.rockwellautomation.com/idc/groups/literature/documents/rm/enet-rm003_-</a:t>
            </a:r>
            <a:r>
              <a:rPr lang="en-US" dirty="0" smtClean="0">
                <a:hlinkClick r:id="rId4"/>
              </a:rPr>
              <a:t>en-p.pdf</a:t>
            </a:r>
            <a:endParaRPr lang="en-US" dirty="0" smtClean="0"/>
          </a:p>
          <a:p>
            <a:r>
              <a:rPr lang="en-US" dirty="0" smtClean="0"/>
              <a:t>Ethernet Design Considerations</a:t>
            </a:r>
          </a:p>
          <a:p>
            <a:pPr lvl="1"/>
            <a:r>
              <a:rPr lang="en-US" dirty="0" smtClean="0"/>
              <a:t>General guide to EtherNet/IP and devices</a:t>
            </a:r>
            <a:endParaRPr lang="en-US" dirty="0"/>
          </a:p>
          <a:p>
            <a:pPr lvl="2"/>
            <a:r>
              <a:rPr lang="en-US" dirty="0" smtClean="0">
                <a:hlinkClick r:id="rId5" action="ppaction://hlinkfile"/>
              </a:rPr>
              <a:t>http</a:t>
            </a:r>
            <a:r>
              <a:rPr lang="en-US" dirty="0">
                <a:hlinkClick r:id="rId5" action="ppaction://hlinkfile"/>
              </a:rPr>
              <a:t>://literature.rockwellautomation.com/idc/groups/literature/documents/rm/enet-rm002_-en-p.pdf</a:t>
            </a:r>
            <a:endParaRPr lang="en-US" dirty="0"/>
          </a:p>
          <a:p>
            <a:pPr lvl="1"/>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7</a:t>
            </a:fld>
            <a:endParaRPr lang="en-US"/>
          </a:p>
        </p:txBody>
      </p:sp>
    </p:spTree>
    <p:extLst>
      <p:ext uri="{BB962C8B-B14F-4D97-AF65-F5344CB8AC3E}">
        <p14:creationId xmlns:p14="http://schemas.microsoft.com/office/powerpoint/2010/main" val="641088498"/>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Sync</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8</a:t>
            </a:fld>
            <a:endParaRPr lang="en-US"/>
          </a:p>
        </p:txBody>
      </p:sp>
      <p:sp>
        <p:nvSpPr>
          <p:cNvPr id="14340" name="Rectangle 3"/>
          <p:cNvSpPr>
            <a:spLocks noGrp="1" noChangeArrowheads="1"/>
          </p:cNvSpPr>
          <p:nvPr>
            <p:ph sz="quarter" idx="11"/>
          </p:nvPr>
        </p:nvSpPr>
        <p:spPr>
          <a:xfrm>
            <a:off x="152400" y="1407366"/>
            <a:ext cx="8763000" cy="3257550"/>
          </a:xfrm>
          <a:prstGeom prst="rect">
            <a:avLst/>
          </a:prstGeom>
        </p:spPr>
        <p:txBody>
          <a:bodyPr>
            <a:normAutofit/>
          </a:bodyPr>
          <a:lstStyle/>
          <a:p>
            <a:r>
              <a:rPr lang="en-US" dirty="0" smtClean="0"/>
              <a:t>Uses </a:t>
            </a:r>
            <a:r>
              <a:rPr lang="en-US" dirty="0"/>
              <a:t>IEEE 1588-2008 </a:t>
            </a:r>
            <a:r>
              <a:rPr lang="en-US" dirty="0" smtClean="0"/>
              <a:t>PTP standard</a:t>
            </a:r>
          </a:p>
          <a:p>
            <a:r>
              <a:rPr lang="en-US" dirty="0" smtClean="0"/>
              <a:t>Allows time synchronization between devices within 100ns accuracy</a:t>
            </a:r>
          </a:p>
          <a:p>
            <a:r>
              <a:rPr lang="en-US" dirty="0" smtClean="0"/>
              <a:t>Enable in devices and switches when used</a:t>
            </a:r>
          </a:p>
          <a:p>
            <a:r>
              <a:rPr lang="en-US" dirty="0" smtClean="0"/>
              <a:t>Detailed in:</a:t>
            </a:r>
          </a:p>
          <a:p>
            <a:pPr lvl="2"/>
            <a:r>
              <a:rPr lang="en-US" dirty="0" smtClean="0"/>
              <a:t>Publication - </a:t>
            </a:r>
            <a:r>
              <a:rPr lang="en-US" dirty="0" smtClean="0">
                <a:hlinkClick r:id="rId2"/>
              </a:rPr>
              <a:t>http</a:t>
            </a:r>
            <a:r>
              <a:rPr lang="en-US" dirty="0">
                <a:hlinkClick r:id="rId2"/>
              </a:rPr>
              <a:t>://literature.rockwellautomation.com/idc/groups/literature/documents/at/ia-at003_-</a:t>
            </a:r>
            <a:r>
              <a:rPr lang="en-US" dirty="0" smtClean="0">
                <a:hlinkClick r:id="rId2"/>
              </a:rPr>
              <a:t>en-p.pdf</a:t>
            </a:r>
            <a:endParaRPr lang="en-US" dirty="0"/>
          </a:p>
          <a:p>
            <a:pPr lvl="2"/>
            <a:r>
              <a:rPr lang="en-US" dirty="0"/>
              <a:t>Answer ID </a:t>
            </a:r>
            <a:r>
              <a:rPr lang="en-US" dirty="0" smtClean="0"/>
              <a:t>- 623577 </a:t>
            </a:r>
            <a:endParaRPr lang="en-US" dirty="0"/>
          </a:p>
          <a:p>
            <a:endParaRPr lang="en-US" dirty="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PTP - Precision Time Protocol</a:t>
            </a:r>
          </a:p>
        </p:txBody>
      </p:sp>
    </p:spTree>
    <p:extLst>
      <p:ext uri="{BB962C8B-B14F-4D97-AF65-F5344CB8AC3E}">
        <p14:creationId xmlns:p14="http://schemas.microsoft.com/office/powerpoint/2010/main" val="446107263"/>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Vlans</a:t>
            </a:r>
            <a:endParaRPr lang="en-US" dirty="0"/>
          </a:p>
        </p:txBody>
      </p:sp>
      <p:sp>
        <p:nvSpPr>
          <p:cNvPr id="14340" name="Rectangle 3"/>
          <p:cNvSpPr>
            <a:spLocks noGrp="1" noChangeArrowheads="1"/>
          </p:cNvSpPr>
          <p:nvPr>
            <p:ph idx="4294967295"/>
          </p:nvPr>
        </p:nvSpPr>
        <p:spPr>
          <a:xfrm>
            <a:off x="252284" y="1028700"/>
            <a:ext cx="8273878" cy="3886200"/>
          </a:xfrm>
          <a:prstGeom prst="rect">
            <a:avLst/>
          </a:prstGeom>
        </p:spPr>
        <p:txBody>
          <a:bodyPr>
            <a:normAutofit lnSpcReduction="10000"/>
          </a:bodyPr>
          <a:lstStyle/>
          <a:p>
            <a:r>
              <a:rPr lang="en-US" dirty="0" smtClean="0"/>
              <a:t>Vlans are one way to segment large networks into manageable, isolated groups</a:t>
            </a:r>
          </a:p>
          <a:p>
            <a:pPr lvl="1"/>
            <a:r>
              <a:rPr lang="en-US" dirty="0" smtClean="0"/>
              <a:t>A single network with thousands of devices can be virtually impossible to maintain</a:t>
            </a:r>
          </a:p>
          <a:p>
            <a:pPr lvl="1"/>
            <a:r>
              <a:rPr lang="en-US" dirty="0" smtClean="0"/>
              <a:t>One single mistake or device malfunction could potentially affect all devices</a:t>
            </a:r>
          </a:p>
          <a:p>
            <a:r>
              <a:rPr lang="en-US" dirty="0" smtClean="0"/>
              <a:t>May need router or a switch with some level of routing capability to cross Vlans</a:t>
            </a:r>
          </a:p>
          <a:p>
            <a:r>
              <a:rPr lang="en-US" dirty="0" smtClean="0"/>
              <a:t>A general practice is to limit each network or Vlan </a:t>
            </a:r>
            <a:r>
              <a:rPr lang="en-US" dirty="0"/>
              <a:t>to </a:t>
            </a:r>
            <a:r>
              <a:rPr lang="en-US" dirty="0" smtClean="0"/>
              <a:t>255 </a:t>
            </a:r>
            <a:r>
              <a:rPr lang="en-US" dirty="0"/>
              <a:t>nodes </a:t>
            </a:r>
            <a:r>
              <a:rPr lang="en-US" dirty="0" smtClean="0"/>
              <a:t>or </a:t>
            </a:r>
            <a:r>
              <a:rPr lang="en-US" dirty="0"/>
              <a:t>less (Class C networking) </a:t>
            </a:r>
          </a:p>
        </p:txBody>
      </p:sp>
      <p:sp>
        <p:nvSpPr>
          <p:cNvPr id="6" name="Slide Number Placeholder 5"/>
          <p:cNvSpPr>
            <a:spLocks noGrp="1"/>
          </p:cNvSpPr>
          <p:nvPr>
            <p:ph type="sldNum" sz="quarter" idx="10"/>
          </p:nvPr>
        </p:nvSpPr>
        <p:spPr/>
        <p:txBody>
          <a:bodyPr/>
          <a:lstStyle/>
          <a:p>
            <a:fld id="{4458D7BB-C5F0-C74A-897E-AD5E99CA2DB6}" type="slidenum">
              <a:rPr lang="en-US" smtClean="0"/>
              <a:pPr/>
              <a:t>9</a:t>
            </a:fld>
            <a:endParaRPr lang="en-US"/>
          </a:p>
        </p:txBody>
      </p:sp>
    </p:spTree>
    <p:extLst>
      <p:ext uri="{BB962C8B-B14F-4D97-AF65-F5344CB8AC3E}">
        <p14:creationId xmlns:p14="http://schemas.microsoft.com/office/powerpoint/2010/main" val="2754402524"/>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RockwellAutomation_CF_16x9_r4">
  <a:themeElements>
    <a:clrScheme name="RA Standard">
      <a:dk1>
        <a:srgbClr val="000000"/>
      </a:dk1>
      <a:lt1>
        <a:srgbClr val="FFFFFF"/>
      </a:lt1>
      <a:dk2>
        <a:srgbClr val="000000"/>
      </a:dk2>
      <a:lt2>
        <a:srgbClr val="474747"/>
      </a:lt2>
      <a:accent1>
        <a:srgbClr val="C41230"/>
      </a:accent1>
      <a:accent2>
        <a:srgbClr val="474747"/>
      </a:accent2>
      <a:accent3>
        <a:srgbClr val="003EA2"/>
      </a:accent3>
      <a:accent4>
        <a:srgbClr val="7030A0"/>
      </a:accent4>
      <a:accent5>
        <a:srgbClr val="EAAB00"/>
      </a:accent5>
      <a:accent6>
        <a:srgbClr val="7AB800"/>
      </a:accent6>
      <a:hlink>
        <a:srgbClr val="C41230"/>
      </a:hlink>
      <a:folHlink>
        <a:srgbClr val="CAC7C8"/>
      </a:folHlink>
    </a:clrScheme>
    <a:fontScheme name="Rockwell Automation">
      <a:majorFont>
        <a:latin typeface="Arial"/>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a:tailEnd/>
        </a:ln>
        <a:effectLst/>
        <a:scene3d>
          <a:camera prst="orthographicFront"/>
          <a:lightRig rig="threePt" dir="t">
            <a:rot lat="0" lon="0" rev="1200000"/>
          </a:lightRig>
        </a:scene3d>
        <a:sp3d/>
      </a:spPr>
      <a:bodyPr wrap="none" rtlCol="0" anchor="ctr">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sz="2400" kern="1200">
            <a:solidFill>
              <a:schemeClr val="tx1"/>
            </a:solidFill>
            <a:latin typeface="Arial" charset="0"/>
            <a:ea typeface="+mn-ea"/>
            <a:cs typeface="+mn-cs"/>
          </a:defRPr>
        </a:defPPr>
      </a:lstStyle>
      <a:style>
        <a:lnRef idx="0">
          <a:schemeClr val="accent4"/>
        </a:lnRef>
        <a:fillRef idx="3">
          <a:schemeClr val="accent4"/>
        </a:fillRef>
        <a:effectRef idx="3">
          <a:schemeClr val="accent4"/>
        </a:effectRef>
        <a:fontRef idx="minor">
          <a:schemeClr val="lt1"/>
        </a:fontRef>
      </a:style>
    </a:spDef>
    <a:lnDef>
      <a:spPr bwMode="auto">
        <a:noFill/>
        <a:ln w="9525" cap="flat" cmpd="sng" algn="ctr">
          <a:solidFill>
            <a:schemeClr val="tx2"/>
          </a:solidFill>
          <a:prstDash val="solid"/>
          <a:round/>
          <a:headEnd type="none" w="med" len="med"/>
          <a:tailEnd type="none" w="med" len="med"/>
        </a:ln>
        <a:effectLst/>
      </a:spPr>
      <a:bodyPr/>
      <a:lstStyle/>
    </a:lnDef>
    <a:txDef>
      <a:spPr>
        <a:noFill/>
      </a:spPr>
      <a:bodyPr wrap="square" rtlCol="0">
        <a:spAutoFit/>
      </a:bodyPr>
      <a:lstStyle>
        <a:defPPr>
          <a:lnSpc>
            <a:spcPts val="2200"/>
          </a:lnSpc>
          <a:defRPr sz="2400" dirty="0" smtClean="0">
            <a:solidFill>
              <a:schemeClr val="tx2"/>
            </a:solidFill>
            <a:latin typeface="Arial Narrow"/>
            <a:cs typeface="Arial Narrow"/>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ockwellAutomation_16x9_PUBLIC-CO900-Rev H.pptx" id="{FE899909-F8C8-4CD1-BC26-3653A35EA4F0}" vid="{B56C203D-B4DA-41F2-982E-6D3F7B6FB437}"/>
    </a:ext>
  </a:extLst>
</a:theme>
</file>

<file path=ppt/theme/theme2.xml><?xml version="1.0" encoding="utf-8"?>
<a:theme xmlns:a="http://schemas.openxmlformats.org/drawingml/2006/main" name="RA-Dark">
  <a:themeElements>
    <a:clrScheme name="Rockwell Automation Dark Confidential">
      <a:dk1>
        <a:srgbClr val="000000"/>
      </a:dk1>
      <a:lt1>
        <a:srgbClr val="FFFFFF"/>
      </a:lt1>
      <a:dk2>
        <a:srgbClr val="000000"/>
      </a:dk2>
      <a:lt2>
        <a:srgbClr val="474747"/>
      </a:lt2>
      <a:accent1>
        <a:srgbClr val="C41230"/>
      </a:accent1>
      <a:accent2>
        <a:srgbClr val="CAC7C8"/>
      </a:accent2>
      <a:accent3>
        <a:srgbClr val="00B0F0"/>
      </a:accent3>
      <a:accent4>
        <a:srgbClr val="9325B2"/>
      </a:accent4>
      <a:accent5>
        <a:srgbClr val="EAAB00"/>
      </a:accent5>
      <a:accent6>
        <a:srgbClr val="7AB800"/>
      </a:accent6>
      <a:hlink>
        <a:srgbClr val="C41230"/>
      </a:hlink>
      <a:folHlink>
        <a:srgbClr val="CAC7C8"/>
      </a:folHlink>
    </a:clrScheme>
    <a:fontScheme name="Rockwell Automation">
      <a:majorFont>
        <a:latin typeface="Arial"/>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a:spPr>
      <a:bodyPr wrap="none" anchor="ctr">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sz="2400" kern="1200">
            <a:solidFill>
              <a:schemeClr val="tx1"/>
            </a:solidFill>
            <a:latin typeface="Arial" charset="0"/>
            <a:ea typeface="+mn-ea"/>
            <a:cs typeface="+mn-cs"/>
          </a:defRPr>
        </a:defPPr>
      </a:lstStyle>
      <a:style>
        <a:lnRef idx="0">
          <a:schemeClr val="accent4"/>
        </a:lnRef>
        <a:fillRef idx="3">
          <a:schemeClr val="accent4"/>
        </a:fillRef>
        <a:effectRef idx="3">
          <a:schemeClr val="accent4"/>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b" anchorCtr="0" compatLnSpc="1">
        <a:prstTxWarp prst="textNoShape">
          <a:avLst/>
        </a:prstTxWarp>
      </a:bodyPr>
      <a:lstStyle>
        <a:defPPr marL="0" marR="0" indent="0" algn="l" defTabSz="914400" rtl="0" eaLnBrk="1" fontAlgn="base" latinLnBrk="0" hangingPunct="1">
          <a:lnSpc>
            <a:spcPct val="80000"/>
          </a:lnSpc>
          <a:spcBef>
            <a:spcPct val="0"/>
          </a:spcBef>
          <a:spcAft>
            <a:spcPct val="0"/>
          </a:spcAft>
          <a:buClrTx/>
          <a:buSzTx/>
          <a:buFontTx/>
          <a:buNone/>
          <a:tabLst/>
          <a:def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defRPr>
        </a:defPPr>
      </a:lstStyle>
    </a:lnDef>
    <a:txDef>
      <a:spPr>
        <a:noFill/>
      </a:spPr>
      <a:bodyPr wrap="square" rtlCol="0">
        <a:spAutoFit/>
      </a:bodyPr>
      <a:lstStyle>
        <a:defPPr>
          <a:lnSpc>
            <a:spcPts val="2200"/>
          </a:lnSpc>
          <a:defRPr sz="2000" i="1" dirty="0" smtClean="0">
            <a:solidFill>
              <a:schemeClr val="bg1"/>
            </a:solidFill>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ockwellAutomation_16x9_PUBLIC-CO900-Rev H.pptx" id="{FE899909-F8C8-4CD1-BC26-3653A35EA4F0}" vid="{3ABC2A3F-0516-4B65-BA12-3707D70A0F0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RockwellAutomation_16x9_PUBLIC-CO900-Rev H</Template>
  <TotalTime>2059</TotalTime>
  <Words>1300</Words>
  <Application>Microsoft Office PowerPoint</Application>
  <PresentationFormat>On-screen Show (16:9)</PresentationFormat>
  <Paragraphs>211</Paragraphs>
  <Slides>32</Slides>
  <Notes>2</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32</vt:i4>
      </vt:variant>
    </vt:vector>
  </HeadingPairs>
  <TitlesOfParts>
    <vt:vector size="43" baseType="lpstr">
      <vt:lpstr>Arial Unicode MS</vt:lpstr>
      <vt:lpstr>ＭＳ Ｐゴシック</vt:lpstr>
      <vt:lpstr>Arial</vt:lpstr>
      <vt:lpstr>Arial Narrow</vt:lpstr>
      <vt:lpstr>Calibri</vt:lpstr>
      <vt:lpstr>Webdings</vt:lpstr>
      <vt:lpstr>Wingdings</vt:lpstr>
      <vt:lpstr>RockwellAutomation_CF_16x9_r4</vt:lpstr>
      <vt:lpstr>RA-Dark</vt:lpstr>
      <vt:lpstr>Bitmap Image</vt:lpstr>
      <vt:lpstr>Worksheet</vt:lpstr>
      <vt:lpstr>EtherNet/IP Book of Knowledge</vt:lpstr>
      <vt:lpstr> Introduction</vt:lpstr>
      <vt:lpstr>Network Notes</vt:lpstr>
      <vt:lpstr>Converged Plant-wide Ethernet</vt:lpstr>
      <vt:lpstr>Converged Plant-wide Ethernet</vt:lpstr>
      <vt:lpstr>Converged Plant-wide Ethernet</vt:lpstr>
      <vt:lpstr> Device Level Ring (DLR) - References</vt:lpstr>
      <vt:lpstr>CIP Sync</vt:lpstr>
      <vt:lpstr>Vlans</vt:lpstr>
      <vt:lpstr>Stratix Notes</vt:lpstr>
      <vt:lpstr> Networking Line-Up</vt:lpstr>
      <vt:lpstr>Stand Alone Nat Devices</vt:lpstr>
      <vt:lpstr>5K &amp; 8K  Routing Options</vt:lpstr>
      <vt:lpstr>DLR Configuring Stratix 5400/5700</vt:lpstr>
      <vt:lpstr>DLR Configuring Stratix 5400/5700</vt:lpstr>
      <vt:lpstr>Stratix 5K &amp; 8K RSLinx Directed Broadcast</vt:lpstr>
      <vt:lpstr>Stratix 5K &amp; 8K Port Status</vt:lpstr>
      <vt:lpstr>Multicast Notes</vt:lpstr>
      <vt:lpstr>Multicast - IGMP Control</vt:lpstr>
      <vt:lpstr>Multicast - IGMP Querier Compatibility</vt:lpstr>
      <vt:lpstr>CIP and TCP Timeout Notes</vt:lpstr>
      <vt:lpstr>CIP and TCP Timeouts</vt:lpstr>
      <vt:lpstr>CIP and TCP Timeouts</vt:lpstr>
      <vt:lpstr>CIP and TCP Timeouts</vt:lpstr>
      <vt:lpstr>CIP and TCP Timeouts</vt:lpstr>
      <vt:lpstr>CIP Inactivity Timer To Close TCP Connection</vt:lpstr>
      <vt:lpstr>TCP Connection Timeouts</vt:lpstr>
      <vt:lpstr>1756-EN2T Notes</vt:lpstr>
      <vt:lpstr>Current En2x I/O Capacity</vt:lpstr>
      <vt:lpstr>1756-EN2x CPU Utilization</vt:lpstr>
      <vt:lpstr>Open Sockets</vt:lpstr>
      <vt:lpstr>EtherNet/IP Book of Knowledge</vt:lpstr>
    </vt:vector>
  </TitlesOfParts>
  <Manager/>
  <Company>Rockwell Automation</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 Arial 30pts</dc:title>
  <dc:subject>Rockwell Automation</dc:subject>
  <dc:creator>Bruce Kyer</dc:creator>
  <cp:keywords>Rockwell Automation</cp:keywords>
  <dc:description>Rockwell Automation</dc:description>
  <cp:lastModifiedBy>Sowmya Vatsan</cp:lastModifiedBy>
  <cp:revision>109</cp:revision>
  <dcterms:created xsi:type="dcterms:W3CDTF">2015-09-24T19:46:18Z</dcterms:created>
  <dcterms:modified xsi:type="dcterms:W3CDTF">2017-03-16T05:03:13Z</dcterms:modified>
  <cp:category>Rockwell Automation</cp:category>
  <cp:contentStatus>Rockwell Automation</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Company Confidential</vt:lpwstr>
  </property>
  <property fmtid="{D5CDD505-2E9C-101B-9397-08002B2CF9AE}" pid="3" name="Author">
    <vt:lpwstr>Rockwell Automation</vt:lpwstr>
  </property>
</Properties>
</file>